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1" r:id="rId5"/>
  </p:sldMasterIdLst>
  <p:notesMasterIdLst>
    <p:notesMasterId r:id="rId20"/>
  </p:notesMasterIdLst>
  <p:handoutMasterIdLst>
    <p:handoutMasterId r:id="rId21"/>
  </p:handoutMasterIdLst>
  <p:sldIdLst>
    <p:sldId id="256" r:id="rId6"/>
    <p:sldId id="267" r:id="rId7"/>
    <p:sldId id="273" r:id="rId8"/>
    <p:sldId id="269" r:id="rId9"/>
    <p:sldId id="274" r:id="rId10"/>
    <p:sldId id="276" r:id="rId11"/>
    <p:sldId id="271" r:id="rId12"/>
    <p:sldId id="277" r:id="rId13"/>
    <p:sldId id="272" r:id="rId14"/>
    <p:sldId id="278" r:id="rId15"/>
    <p:sldId id="280" r:id="rId16"/>
    <p:sldId id="270" r:id="rId17"/>
    <p:sldId id="281" r:id="rId18"/>
    <p:sldId id="261" r:id="rId1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9D9D"/>
    <a:srgbClr val="003E74"/>
    <a:srgbClr val="0085CA"/>
    <a:srgbClr val="00254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41" d="100"/>
          <a:sy n="141" d="100"/>
        </p:scale>
        <p:origin x="588" y="120"/>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109" d="100"/>
          <a:sy n="109" d="100"/>
        </p:scale>
        <p:origin x="-2536"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hols, Danielle" userId="531d0d21-091e-4af1-a158-bcdd0522a847" providerId="ADAL" clId="{D8385FE3-6B99-49A1-B1B6-11A2B69F4F7A}"/>
    <pc:docChg chg="undo custSel addSld delSld modSld sldOrd">
      <pc:chgData name="Nichols, Danielle" userId="531d0d21-091e-4af1-a158-bcdd0522a847" providerId="ADAL" clId="{D8385FE3-6B99-49A1-B1B6-11A2B69F4F7A}" dt="2018-06-14T14:40:40.659" v="1097" actId="208"/>
      <pc:docMkLst>
        <pc:docMk/>
      </pc:docMkLst>
      <pc:sldChg chg="modSp">
        <pc:chgData name="Nichols, Danielle" userId="531d0d21-091e-4af1-a158-bcdd0522a847" providerId="ADAL" clId="{D8385FE3-6B99-49A1-B1B6-11A2B69F4F7A}" dt="2018-06-14T12:58:27.806" v="0" actId="20577"/>
        <pc:sldMkLst>
          <pc:docMk/>
          <pc:sldMk cId="4058368317" sldId="256"/>
        </pc:sldMkLst>
        <pc:spChg chg="mod">
          <ac:chgData name="Nichols, Danielle" userId="531d0d21-091e-4af1-a158-bcdd0522a847" providerId="ADAL" clId="{D8385FE3-6B99-49A1-B1B6-11A2B69F4F7A}" dt="2018-06-14T12:58:27.806" v="0" actId="20577"/>
          <ac:spMkLst>
            <pc:docMk/>
            <pc:sldMk cId="4058368317" sldId="256"/>
            <ac:spMk id="4" creationId="{00000000-0000-0000-0000-000000000000}"/>
          </ac:spMkLst>
        </pc:spChg>
      </pc:sldChg>
      <pc:sldChg chg="del">
        <pc:chgData name="Nichols, Danielle" userId="531d0d21-091e-4af1-a158-bcdd0522a847" providerId="ADAL" clId="{D8385FE3-6B99-49A1-B1B6-11A2B69F4F7A}" dt="2018-06-14T13:50:03.218" v="892" actId="2696"/>
        <pc:sldMkLst>
          <pc:docMk/>
          <pc:sldMk cId="2655911357" sldId="259"/>
        </pc:sldMkLst>
      </pc:sldChg>
      <pc:sldChg chg="addSp delSp modSp del ord">
        <pc:chgData name="Nichols, Danielle" userId="531d0d21-091e-4af1-a158-bcdd0522a847" providerId="ADAL" clId="{D8385FE3-6B99-49A1-B1B6-11A2B69F4F7A}" dt="2018-06-14T13:09:30.297" v="72" actId="2696"/>
        <pc:sldMkLst>
          <pc:docMk/>
          <pc:sldMk cId="4004549499" sldId="260"/>
        </pc:sldMkLst>
        <pc:spChg chg="del">
          <ac:chgData name="Nichols, Danielle" userId="531d0d21-091e-4af1-a158-bcdd0522a847" providerId="ADAL" clId="{D8385FE3-6B99-49A1-B1B6-11A2B69F4F7A}" dt="2018-06-14T13:09:24.746" v="69" actId="2696"/>
          <ac:spMkLst>
            <pc:docMk/>
            <pc:sldMk cId="4004549499" sldId="260"/>
            <ac:spMk id="2" creationId="{00000000-0000-0000-0000-000000000000}"/>
          </ac:spMkLst>
        </pc:spChg>
        <pc:spChg chg="add mod">
          <ac:chgData name="Nichols, Danielle" userId="531d0d21-091e-4af1-a158-bcdd0522a847" providerId="ADAL" clId="{D8385FE3-6B99-49A1-B1B6-11A2B69F4F7A}" dt="2018-06-14T13:09:24.746" v="69" actId="2696"/>
          <ac:spMkLst>
            <pc:docMk/>
            <pc:sldMk cId="4004549499" sldId="260"/>
            <ac:spMk id="3" creationId="{2D2EAC9A-6B03-4233-9ACD-159B8CD90905}"/>
          </ac:spMkLst>
        </pc:spChg>
        <pc:picChg chg="del">
          <ac:chgData name="Nichols, Danielle" userId="531d0d21-091e-4af1-a158-bcdd0522a847" providerId="ADAL" clId="{D8385FE3-6B99-49A1-B1B6-11A2B69F4F7A}" dt="2018-06-14T13:09:24.746" v="69" actId="2696"/>
          <ac:picMkLst>
            <pc:docMk/>
            <pc:sldMk cId="4004549499" sldId="260"/>
            <ac:picMk id="4" creationId="{361A9C5F-4500-408B-B2C8-B17B3B1AF7E4}"/>
          </ac:picMkLst>
        </pc:picChg>
      </pc:sldChg>
      <pc:sldChg chg="modSp">
        <pc:chgData name="Nichols, Danielle" userId="531d0d21-091e-4af1-a158-bcdd0522a847" providerId="ADAL" clId="{D8385FE3-6B99-49A1-B1B6-11A2B69F4F7A}" dt="2018-06-14T13:53:25.380" v="1011" actId="404"/>
        <pc:sldMkLst>
          <pc:docMk/>
          <pc:sldMk cId="3025928116" sldId="261"/>
        </pc:sldMkLst>
        <pc:spChg chg="mod">
          <ac:chgData name="Nichols, Danielle" userId="531d0d21-091e-4af1-a158-bcdd0522a847" providerId="ADAL" clId="{D8385FE3-6B99-49A1-B1B6-11A2B69F4F7A}" dt="2018-06-14T13:53:25.380" v="1011" actId="404"/>
          <ac:spMkLst>
            <pc:docMk/>
            <pc:sldMk cId="3025928116" sldId="261"/>
            <ac:spMk id="2" creationId="{00000000-0000-0000-0000-000000000000}"/>
          </ac:spMkLst>
        </pc:spChg>
      </pc:sldChg>
      <pc:sldChg chg="del ord">
        <pc:chgData name="Nichols, Danielle" userId="531d0d21-091e-4af1-a158-bcdd0522a847" providerId="ADAL" clId="{D8385FE3-6B99-49A1-B1B6-11A2B69F4F7A}" dt="2018-06-14T13:07:19.915" v="57" actId="2696"/>
        <pc:sldMkLst>
          <pc:docMk/>
          <pc:sldMk cId="2472710540" sldId="262"/>
        </pc:sldMkLst>
      </pc:sldChg>
      <pc:sldChg chg="del ord">
        <pc:chgData name="Nichols, Danielle" userId="531d0d21-091e-4af1-a158-bcdd0522a847" providerId="ADAL" clId="{D8385FE3-6B99-49A1-B1B6-11A2B69F4F7A}" dt="2018-06-14T13:07:19.931" v="58" actId="2696"/>
        <pc:sldMkLst>
          <pc:docMk/>
          <pc:sldMk cId="3681531351" sldId="263"/>
        </pc:sldMkLst>
      </pc:sldChg>
      <pc:sldChg chg="addSp delSp modSp del ord">
        <pc:chgData name="Nichols, Danielle" userId="531d0d21-091e-4af1-a158-bcdd0522a847" providerId="ADAL" clId="{D8385FE3-6B99-49A1-B1B6-11A2B69F4F7A}" dt="2018-06-14T13:47:43.787" v="834" actId="2696"/>
        <pc:sldMkLst>
          <pc:docMk/>
          <pc:sldMk cId="1342237431" sldId="264"/>
        </pc:sldMkLst>
        <pc:spChg chg="del mod">
          <ac:chgData name="Nichols, Danielle" userId="531d0d21-091e-4af1-a158-bcdd0522a847" providerId="ADAL" clId="{D8385FE3-6B99-49A1-B1B6-11A2B69F4F7A}" dt="2018-06-14T13:47:21.718" v="826" actId="2696"/>
          <ac:spMkLst>
            <pc:docMk/>
            <pc:sldMk cId="1342237431" sldId="264"/>
            <ac:spMk id="2" creationId="{00000000-0000-0000-0000-000000000000}"/>
          </ac:spMkLst>
        </pc:spChg>
        <pc:spChg chg="add mod">
          <ac:chgData name="Nichols, Danielle" userId="531d0d21-091e-4af1-a158-bcdd0522a847" providerId="ADAL" clId="{D8385FE3-6B99-49A1-B1B6-11A2B69F4F7A}" dt="2018-06-14T13:47:21.718" v="826" actId="2696"/>
          <ac:spMkLst>
            <pc:docMk/>
            <pc:sldMk cId="1342237431" sldId="264"/>
            <ac:spMk id="4" creationId="{DF18FA45-1724-4090-9849-07EE54BD506F}"/>
          </ac:spMkLst>
        </pc:spChg>
        <pc:picChg chg="del mod">
          <ac:chgData name="Nichols, Danielle" userId="531d0d21-091e-4af1-a158-bcdd0522a847" providerId="ADAL" clId="{D8385FE3-6B99-49A1-B1B6-11A2B69F4F7A}" dt="2018-06-14T13:47:21.718" v="826" actId="2696"/>
          <ac:picMkLst>
            <pc:docMk/>
            <pc:sldMk cId="1342237431" sldId="264"/>
            <ac:picMk id="3" creationId="{10737C94-FD66-4469-BF63-3ED466249BD4}"/>
          </ac:picMkLst>
        </pc:picChg>
      </pc:sldChg>
      <pc:sldChg chg="modSp">
        <pc:chgData name="Nichols, Danielle" userId="531d0d21-091e-4af1-a158-bcdd0522a847" providerId="ADAL" clId="{D8385FE3-6B99-49A1-B1B6-11A2B69F4F7A}" dt="2018-06-14T14:39:34.263" v="1064" actId="20577"/>
        <pc:sldMkLst>
          <pc:docMk/>
          <pc:sldMk cId="2246777545" sldId="267"/>
        </pc:sldMkLst>
        <pc:graphicFrameChg chg="mod modGraphic">
          <ac:chgData name="Nichols, Danielle" userId="531d0d21-091e-4af1-a158-bcdd0522a847" providerId="ADAL" clId="{D8385FE3-6B99-49A1-B1B6-11A2B69F4F7A}" dt="2018-06-14T14:39:34.263" v="1064" actId="20577"/>
          <ac:graphicFrameMkLst>
            <pc:docMk/>
            <pc:sldMk cId="2246777545" sldId="267"/>
            <ac:graphicFrameMk id="13" creationId="{D24299CB-2811-4129-A5F2-242A2B6F4C25}"/>
          </ac:graphicFrameMkLst>
        </pc:graphicFrameChg>
      </pc:sldChg>
      <pc:sldChg chg="modSp">
        <pc:chgData name="Nichols, Danielle" userId="531d0d21-091e-4af1-a158-bcdd0522a847" providerId="ADAL" clId="{D8385FE3-6B99-49A1-B1B6-11A2B69F4F7A}" dt="2018-06-14T14:40:22.264" v="1096" actId="20577"/>
        <pc:sldMkLst>
          <pc:docMk/>
          <pc:sldMk cId="884854599" sldId="269"/>
        </pc:sldMkLst>
        <pc:spChg chg="mod">
          <ac:chgData name="Nichols, Danielle" userId="531d0d21-091e-4af1-a158-bcdd0522a847" providerId="ADAL" clId="{D8385FE3-6B99-49A1-B1B6-11A2B69F4F7A}" dt="2018-06-14T14:40:22.264" v="1096" actId="20577"/>
          <ac:spMkLst>
            <pc:docMk/>
            <pc:sldMk cId="884854599" sldId="269"/>
            <ac:spMk id="7" creationId="{7D3370CF-D242-4C68-A744-DB6A9C956743}"/>
          </ac:spMkLst>
        </pc:spChg>
      </pc:sldChg>
      <pc:sldChg chg="addSp modSp">
        <pc:chgData name="Nichols, Danielle" userId="531d0d21-091e-4af1-a158-bcdd0522a847" providerId="ADAL" clId="{D8385FE3-6B99-49A1-B1B6-11A2B69F4F7A}" dt="2018-06-14T14:38:04.475" v="1043" actId="20577"/>
        <pc:sldMkLst>
          <pc:docMk/>
          <pc:sldMk cId="3029368100" sldId="270"/>
        </pc:sldMkLst>
        <pc:spChg chg="mod">
          <ac:chgData name="Nichols, Danielle" userId="531d0d21-091e-4af1-a158-bcdd0522a847" providerId="ADAL" clId="{D8385FE3-6B99-49A1-B1B6-11A2B69F4F7A}" dt="2018-06-14T14:38:04.475" v="1043" actId="20577"/>
          <ac:spMkLst>
            <pc:docMk/>
            <pc:sldMk cId="3029368100" sldId="270"/>
            <ac:spMk id="9" creationId="{16944A84-C097-4B1D-9EBA-620F3D30B95D}"/>
          </ac:spMkLst>
        </pc:spChg>
        <pc:spChg chg="add mod">
          <ac:chgData name="Nichols, Danielle" userId="531d0d21-091e-4af1-a158-bcdd0522a847" providerId="ADAL" clId="{D8385FE3-6B99-49A1-B1B6-11A2B69F4F7A}" dt="2018-06-14T14:37:49.556" v="1023" actId="14100"/>
          <ac:spMkLst>
            <pc:docMk/>
            <pc:sldMk cId="3029368100" sldId="270"/>
            <ac:spMk id="12" creationId="{788483B2-FC3F-424F-AC94-0B15EEA07087}"/>
          </ac:spMkLst>
        </pc:spChg>
        <pc:picChg chg="add mod">
          <ac:chgData name="Nichols, Danielle" userId="531d0d21-091e-4af1-a158-bcdd0522a847" providerId="ADAL" clId="{D8385FE3-6B99-49A1-B1B6-11A2B69F4F7A}" dt="2018-06-14T14:37:21.259" v="1016" actId="1076"/>
          <ac:picMkLst>
            <pc:docMk/>
            <pc:sldMk cId="3029368100" sldId="270"/>
            <ac:picMk id="4" creationId="{D007D449-2BE0-4CDA-94FA-3F8FE2794A3F}"/>
          </ac:picMkLst>
        </pc:picChg>
      </pc:sldChg>
      <pc:sldChg chg="addSp delSp modSp add">
        <pc:chgData name="Nichols, Danielle" userId="531d0d21-091e-4af1-a158-bcdd0522a847" providerId="ADAL" clId="{D8385FE3-6B99-49A1-B1B6-11A2B69F4F7A}" dt="2018-06-14T13:26:29.444" v="386" actId="404"/>
        <pc:sldMkLst>
          <pc:docMk/>
          <pc:sldMk cId="482744458" sldId="271"/>
        </pc:sldMkLst>
        <pc:spChg chg="add del mod">
          <ac:chgData name="Nichols, Danielle" userId="531d0d21-091e-4af1-a158-bcdd0522a847" providerId="ADAL" clId="{D8385FE3-6B99-49A1-B1B6-11A2B69F4F7A}" dt="2018-06-14T12:59:40.170" v="12" actId="478"/>
          <ac:spMkLst>
            <pc:docMk/>
            <pc:sldMk cId="482744458" sldId="271"/>
            <ac:spMk id="3" creationId="{A258DF4E-4791-4C34-97EA-781D880005B2}"/>
          </ac:spMkLst>
        </pc:spChg>
        <pc:spChg chg="add del">
          <ac:chgData name="Nichols, Danielle" userId="531d0d21-091e-4af1-a158-bcdd0522a847" providerId="ADAL" clId="{D8385FE3-6B99-49A1-B1B6-11A2B69F4F7A}" dt="2018-06-14T13:18:22.431" v="218" actId="404"/>
          <ac:spMkLst>
            <pc:docMk/>
            <pc:sldMk cId="482744458" sldId="271"/>
            <ac:spMk id="4" creationId="{7616ED09-632D-449B-83F1-22340AA15BE8}"/>
          </ac:spMkLst>
        </pc:spChg>
        <pc:spChg chg="add mod">
          <ac:chgData name="Nichols, Danielle" userId="531d0d21-091e-4af1-a158-bcdd0522a847" providerId="ADAL" clId="{D8385FE3-6B99-49A1-B1B6-11A2B69F4F7A}" dt="2018-06-14T13:26:29.444" v="386" actId="404"/>
          <ac:spMkLst>
            <pc:docMk/>
            <pc:sldMk cId="482744458" sldId="271"/>
            <ac:spMk id="7" creationId="{338E497F-944A-4C0A-9D87-72BA228798D5}"/>
          </ac:spMkLst>
        </pc:spChg>
        <pc:spChg chg="del">
          <ac:chgData name="Nichols, Danielle" userId="531d0d21-091e-4af1-a158-bcdd0522a847" providerId="ADAL" clId="{D8385FE3-6B99-49A1-B1B6-11A2B69F4F7A}" dt="2018-06-14T12:59:36.915" v="10" actId="478"/>
          <ac:spMkLst>
            <pc:docMk/>
            <pc:sldMk cId="482744458" sldId="271"/>
            <ac:spMk id="9" creationId="{16944A84-C097-4B1D-9EBA-620F3D30B95D}"/>
          </ac:spMkLst>
        </pc:spChg>
        <pc:spChg chg="add mod">
          <ac:chgData name="Nichols, Danielle" userId="531d0d21-091e-4af1-a158-bcdd0522a847" providerId="ADAL" clId="{D8385FE3-6B99-49A1-B1B6-11A2B69F4F7A}" dt="2018-06-14T13:24:02.236" v="236" actId="14100"/>
          <ac:spMkLst>
            <pc:docMk/>
            <pc:sldMk cId="482744458" sldId="271"/>
            <ac:spMk id="10" creationId="{CD8152F0-E569-46BA-BDEC-B739A13054C0}"/>
          </ac:spMkLst>
        </pc:spChg>
        <pc:spChg chg="mod">
          <ac:chgData name="Nichols, Danielle" userId="531d0d21-091e-4af1-a158-bcdd0522a847" providerId="ADAL" clId="{D8385FE3-6B99-49A1-B1B6-11A2B69F4F7A}" dt="2018-06-14T12:59:21.364" v="8" actId="20577"/>
          <ac:spMkLst>
            <pc:docMk/>
            <pc:sldMk cId="482744458" sldId="271"/>
            <ac:spMk id="11" creationId="{B723BB68-4FD0-4B66-B919-D3712FEC61DB}"/>
          </ac:spMkLst>
        </pc:spChg>
        <pc:spChg chg="add mod">
          <ac:chgData name="Nichols, Danielle" userId="531d0d21-091e-4af1-a158-bcdd0522a847" providerId="ADAL" clId="{D8385FE3-6B99-49A1-B1B6-11A2B69F4F7A}" dt="2018-06-14T13:25:17.541" v="371" actId="14100"/>
          <ac:spMkLst>
            <pc:docMk/>
            <pc:sldMk cId="482744458" sldId="271"/>
            <ac:spMk id="12" creationId="{84C56BEB-7A42-4DD9-9A05-69CAC42528B6}"/>
          </ac:spMkLst>
        </pc:spChg>
        <pc:picChg chg="add mod ord">
          <ac:chgData name="Nichols, Danielle" userId="531d0d21-091e-4af1-a158-bcdd0522a847" providerId="ADAL" clId="{D8385FE3-6B99-49A1-B1B6-11A2B69F4F7A}" dt="2018-06-14T13:21:26.371" v="229" actId="1076"/>
          <ac:picMkLst>
            <pc:docMk/>
            <pc:sldMk cId="482744458" sldId="271"/>
            <ac:picMk id="6" creationId="{E521F6EA-156D-4602-BFC8-5C31D38FE491}"/>
          </ac:picMkLst>
        </pc:picChg>
        <pc:picChg chg="add del mod">
          <ac:chgData name="Nichols, Danielle" userId="531d0d21-091e-4af1-a158-bcdd0522a847" providerId="ADAL" clId="{D8385FE3-6B99-49A1-B1B6-11A2B69F4F7A}" dt="2018-06-14T13:20:17.183" v="224" actId="478"/>
          <ac:picMkLst>
            <pc:docMk/>
            <pc:sldMk cId="482744458" sldId="271"/>
            <ac:picMk id="8" creationId="{3ABECC74-F69C-4A6F-BD75-2094C7CDC777}"/>
          </ac:picMkLst>
        </pc:picChg>
      </pc:sldChg>
      <pc:sldChg chg="addSp delSp modSp add">
        <pc:chgData name="Nichols, Danielle" userId="531d0d21-091e-4af1-a158-bcdd0522a847" providerId="ADAL" clId="{D8385FE3-6B99-49A1-B1B6-11A2B69F4F7A}" dt="2018-06-14T13:44:03.289" v="813" actId="11"/>
        <pc:sldMkLst>
          <pc:docMk/>
          <pc:sldMk cId="573975317" sldId="272"/>
        </pc:sldMkLst>
        <pc:spChg chg="add del mod">
          <ac:chgData name="Nichols, Danielle" userId="531d0d21-091e-4af1-a158-bcdd0522a847" providerId="ADAL" clId="{D8385FE3-6B99-49A1-B1B6-11A2B69F4F7A}" dt="2018-06-14T13:01:22.740" v="15" actId="478"/>
          <ac:spMkLst>
            <pc:docMk/>
            <pc:sldMk cId="573975317" sldId="272"/>
            <ac:spMk id="3" creationId="{C88C753D-5BE8-463A-B8B1-11337F0ABC8F}"/>
          </ac:spMkLst>
        </pc:spChg>
        <pc:spChg chg="add mod">
          <ac:chgData name="Nichols, Danielle" userId="531d0d21-091e-4af1-a158-bcdd0522a847" providerId="ADAL" clId="{D8385FE3-6B99-49A1-B1B6-11A2B69F4F7A}" dt="2018-06-14T13:44:03.289" v="813" actId="11"/>
          <ac:spMkLst>
            <pc:docMk/>
            <pc:sldMk cId="573975317" sldId="272"/>
            <ac:spMk id="8" creationId="{4A468EF5-6BA5-43D2-B7A9-297B974236E7}"/>
          </ac:spMkLst>
        </pc:spChg>
        <pc:spChg chg="del">
          <ac:chgData name="Nichols, Danielle" userId="531d0d21-091e-4af1-a158-bcdd0522a847" providerId="ADAL" clId="{D8385FE3-6B99-49A1-B1B6-11A2B69F4F7A}" dt="2018-06-14T13:01:19.816" v="13" actId="478"/>
          <ac:spMkLst>
            <pc:docMk/>
            <pc:sldMk cId="573975317" sldId="272"/>
            <ac:spMk id="9" creationId="{16944A84-C097-4B1D-9EBA-620F3D30B95D}"/>
          </ac:spMkLst>
        </pc:spChg>
        <pc:spChg chg="add mod">
          <ac:chgData name="Nichols, Danielle" userId="531d0d21-091e-4af1-a158-bcdd0522a847" providerId="ADAL" clId="{D8385FE3-6B99-49A1-B1B6-11A2B69F4F7A}" dt="2018-06-14T13:01:51.922" v="18" actId="1076"/>
          <ac:spMkLst>
            <pc:docMk/>
            <pc:sldMk cId="573975317" sldId="272"/>
            <ac:spMk id="10" creationId="{8D53E530-EBCD-4277-AA45-AD4ECDB6F9CD}"/>
          </ac:spMkLst>
        </pc:spChg>
        <pc:spChg chg="add mod">
          <ac:chgData name="Nichols, Danielle" userId="531d0d21-091e-4af1-a158-bcdd0522a847" providerId="ADAL" clId="{D8385FE3-6B99-49A1-B1B6-11A2B69F4F7A}" dt="2018-06-14T13:01:59.962" v="21" actId="1076"/>
          <ac:spMkLst>
            <pc:docMk/>
            <pc:sldMk cId="573975317" sldId="272"/>
            <ac:spMk id="12" creationId="{C55DCEBE-C6AD-41A1-ACF8-5CE590609032}"/>
          </ac:spMkLst>
        </pc:spChg>
        <pc:spChg chg="add mod">
          <ac:chgData name="Nichols, Danielle" userId="531d0d21-091e-4af1-a158-bcdd0522a847" providerId="ADAL" clId="{D8385FE3-6B99-49A1-B1B6-11A2B69F4F7A}" dt="2018-06-14T13:01:42.386" v="17" actId="1076"/>
          <ac:spMkLst>
            <pc:docMk/>
            <pc:sldMk cId="573975317" sldId="272"/>
            <ac:spMk id="13" creationId="{9BE1514E-02DD-41CD-BDE1-F22244AF7D57}"/>
          </ac:spMkLst>
        </pc:spChg>
        <pc:picChg chg="add mod">
          <ac:chgData name="Nichols, Danielle" userId="531d0d21-091e-4af1-a158-bcdd0522a847" providerId="ADAL" clId="{D8385FE3-6B99-49A1-B1B6-11A2B69F4F7A}" dt="2018-06-14T13:01:54.221" v="20" actId="1076"/>
          <ac:picMkLst>
            <pc:docMk/>
            <pc:sldMk cId="573975317" sldId="272"/>
            <ac:picMk id="7" creationId="{01E572CD-F734-4A83-B7AE-2586C51388D1}"/>
          </ac:picMkLst>
        </pc:picChg>
      </pc:sldChg>
      <pc:sldChg chg="modSp add del">
        <pc:chgData name="Nichols, Danielle" userId="531d0d21-091e-4af1-a158-bcdd0522a847" providerId="ADAL" clId="{D8385FE3-6B99-49A1-B1B6-11A2B69F4F7A}" dt="2018-06-14T13:03:47.124" v="35" actId="20577"/>
        <pc:sldMkLst>
          <pc:docMk/>
          <pc:sldMk cId="207313217" sldId="273"/>
        </pc:sldMkLst>
        <pc:spChg chg="mod">
          <ac:chgData name="Nichols, Danielle" userId="531d0d21-091e-4af1-a158-bcdd0522a847" providerId="ADAL" clId="{D8385FE3-6B99-49A1-B1B6-11A2B69F4F7A}" dt="2018-06-14T13:03:47.124" v="35" actId="20577"/>
          <ac:spMkLst>
            <pc:docMk/>
            <pc:sldMk cId="207313217" sldId="273"/>
            <ac:spMk id="3" creationId="{00000000-0000-0000-0000-000000000000}"/>
          </ac:spMkLst>
        </pc:spChg>
      </pc:sldChg>
      <pc:sldChg chg="modSp add">
        <pc:chgData name="Nichols, Danielle" userId="531d0d21-091e-4af1-a158-bcdd0522a847" providerId="ADAL" clId="{D8385FE3-6B99-49A1-B1B6-11A2B69F4F7A}" dt="2018-06-14T13:07:07.519" v="56" actId="20577"/>
        <pc:sldMkLst>
          <pc:docMk/>
          <pc:sldMk cId="2427837308" sldId="274"/>
        </pc:sldMkLst>
        <pc:spChg chg="mod">
          <ac:chgData name="Nichols, Danielle" userId="531d0d21-091e-4af1-a158-bcdd0522a847" providerId="ADAL" clId="{D8385FE3-6B99-49A1-B1B6-11A2B69F4F7A}" dt="2018-06-14T13:07:07.519" v="56" actId="20577"/>
          <ac:spMkLst>
            <pc:docMk/>
            <pc:sldMk cId="2427837308" sldId="274"/>
            <ac:spMk id="3" creationId="{00000000-0000-0000-0000-000000000000}"/>
          </ac:spMkLst>
        </pc:spChg>
      </pc:sldChg>
      <pc:sldChg chg="modSp add del">
        <pc:chgData name="Nichols, Danielle" userId="531d0d21-091e-4af1-a158-bcdd0522a847" providerId="ADAL" clId="{D8385FE3-6B99-49A1-B1B6-11A2B69F4F7A}" dt="2018-06-14T13:49:55.856" v="891" actId="2696"/>
        <pc:sldMkLst>
          <pc:docMk/>
          <pc:sldMk cId="362191999" sldId="275"/>
        </pc:sldMkLst>
        <pc:spChg chg="mod">
          <ac:chgData name="Nichols, Danielle" userId="531d0d21-091e-4af1-a158-bcdd0522a847" providerId="ADAL" clId="{D8385FE3-6B99-49A1-B1B6-11A2B69F4F7A}" dt="2018-06-14T13:07:26.797" v="66" actId="20577"/>
          <ac:spMkLst>
            <pc:docMk/>
            <pc:sldMk cId="362191999" sldId="275"/>
            <ac:spMk id="3" creationId="{00000000-0000-0000-0000-000000000000}"/>
          </ac:spMkLst>
        </pc:spChg>
        <pc:spChg chg="mod">
          <ac:chgData name="Nichols, Danielle" userId="531d0d21-091e-4af1-a158-bcdd0522a847" providerId="ADAL" clId="{D8385FE3-6B99-49A1-B1B6-11A2B69F4F7A}" dt="2018-06-14T13:49:39.174" v="886" actId="6549"/>
          <ac:spMkLst>
            <pc:docMk/>
            <pc:sldMk cId="362191999" sldId="275"/>
            <ac:spMk id="7" creationId="{80EA74E0-DD8F-40A2-97B4-EC9C7CD7D741}"/>
          </ac:spMkLst>
        </pc:spChg>
      </pc:sldChg>
      <pc:sldChg chg="addSp delSp modSp add">
        <pc:chgData name="Nichols, Danielle" userId="531d0d21-091e-4af1-a158-bcdd0522a847" providerId="ADAL" clId="{D8385FE3-6B99-49A1-B1B6-11A2B69F4F7A}" dt="2018-06-14T13:12:05.690" v="212" actId="1076"/>
        <pc:sldMkLst>
          <pc:docMk/>
          <pc:sldMk cId="2927606992" sldId="276"/>
        </pc:sldMkLst>
        <pc:spChg chg="del">
          <ac:chgData name="Nichols, Danielle" userId="531d0d21-091e-4af1-a158-bcdd0522a847" providerId="ADAL" clId="{D8385FE3-6B99-49A1-B1B6-11A2B69F4F7A}" dt="2018-06-14T13:09:27.388" v="70" actId="478"/>
          <ac:spMkLst>
            <pc:docMk/>
            <pc:sldMk cId="2927606992" sldId="276"/>
            <ac:spMk id="7" creationId="{338E497F-944A-4C0A-9D87-72BA228798D5}"/>
          </ac:spMkLst>
        </pc:spChg>
        <pc:spChg chg="add mod">
          <ac:chgData name="Nichols, Danielle" userId="531d0d21-091e-4af1-a158-bcdd0522a847" providerId="ADAL" clId="{D8385FE3-6B99-49A1-B1B6-11A2B69F4F7A}" dt="2018-06-14T13:12:05.690" v="212" actId="1076"/>
          <ac:spMkLst>
            <pc:docMk/>
            <pc:sldMk cId="2927606992" sldId="276"/>
            <ac:spMk id="9" creationId="{B400F3BC-C657-41E0-9C86-CCBBCAB24F10}"/>
          </ac:spMkLst>
        </pc:spChg>
        <pc:spChg chg="del">
          <ac:chgData name="Nichols, Danielle" userId="531d0d21-091e-4af1-a158-bcdd0522a847" providerId="ADAL" clId="{D8385FE3-6B99-49A1-B1B6-11A2B69F4F7A}" dt="2018-06-14T13:09:27.388" v="70" actId="478"/>
          <ac:spMkLst>
            <pc:docMk/>
            <pc:sldMk cId="2927606992" sldId="276"/>
            <ac:spMk id="10" creationId="{CD8152F0-E569-46BA-BDEC-B739A13054C0}"/>
          </ac:spMkLst>
        </pc:spChg>
        <pc:picChg chg="del">
          <ac:chgData name="Nichols, Danielle" userId="531d0d21-091e-4af1-a158-bcdd0522a847" providerId="ADAL" clId="{D8385FE3-6B99-49A1-B1B6-11A2B69F4F7A}" dt="2018-06-14T13:09:27.388" v="70" actId="478"/>
          <ac:picMkLst>
            <pc:docMk/>
            <pc:sldMk cId="2927606992" sldId="276"/>
            <ac:picMk id="8" creationId="{3ABECC74-F69C-4A6F-BD75-2094C7CDC777}"/>
          </ac:picMkLst>
        </pc:picChg>
        <pc:picChg chg="add mod">
          <ac:chgData name="Nichols, Danielle" userId="531d0d21-091e-4af1-a158-bcdd0522a847" providerId="ADAL" clId="{D8385FE3-6B99-49A1-B1B6-11A2B69F4F7A}" dt="2018-06-14T13:11:58.842" v="210" actId="208"/>
          <ac:picMkLst>
            <pc:docMk/>
            <pc:sldMk cId="2927606992" sldId="276"/>
            <ac:picMk id="12" creationId="{7DC61362-1F58-43C1-B611-7050EBB85AD4}"/>
          </ac:picMkLst>
        </pc:picChg>
      </pc:sldChg>
      <pc:sldChg chg="addSp delSp modSp add">
        <pc:chgData name="Nichols, Danielle" userId="531d0d21-091e-4af1-a158-bcdd0522a847" providerId="ADAL" clId="{D8385FE3-6B99-49A1-B1B6-11A2B69F4F7A}" dt="2018-06-14T13:38:31.857" v="812" actId="1076"/>
        <pc:sldMkLst>
          <pc:docMk/>
          <pc:sldMk cId="4080072893" sldId="277"/>
        </pc:sldMkLst>
        <pc:spChg chg="mod">
          <ac:chgData name="Nichols, Danielle" userId="531d0d21-091e-4af1-a158-bcdd0522a847" providerId="ADAL" clId="{D8385FE3-6B99-49A1-B1B6-11A2B69F4F7A}" dt="2018-06-14T13:36:27.597" v="785" actId="14100"/>
          <ac:spMkLst>
            <pc:docMk/>
            <pc:sldMk cId="4080072893" sldId="277"/>
            <ac:spMk id="7" creationId="{338E497F-944A-4C0A-9D87-72BA228798D5}"/>
          </ac:spMkLst>
        </pc:spChg>
        <pc:spChg chg="add mod">
          <ac:chgData name="Nichols, Danielle" userId="531d0d21-091e-4af1-a158-bcdd0522a847" providerId="ADAL" clId="{D8385FE3-6B99-49A1-B1B6-11A2B69F4F7A}" dt="2018-06-14T13:36:45.078" v="788" actId="1076"/>
          <ac:spMkLst>
            <pc:docMk/>
            <pc:sldMk cId="4080072893" sldId="277"/>
            <ac:spMk id="9" creationId="{FD2A7244-01F1-4A20-95BD-C4CBDAEBBFDE}"/>
          </ac:spMkLst>
        </pc:spChg>
        <pc:spChg chg="mod">
          <ac:chgData name="Nichols, Danielle" userId="531d0d21-091e-4af1-a158-bcdd0522a847" providerId="ADAL" clId="{D8385FE3-6B99-49A1-B1B6-11A2B69F4F7A}" dt="2018-06-14T13:36:47.370" v="789" actId="1076"/>
          <ac:spMkLst>
            <pc:docMk/>
            <pc:sldMk cId="4080072893" sldId="277"/>
            <ac:spMk id="10" creationId="{CD8152F0-E569-46BA-BDEC-B739A13054C0}"/>
          </ac:spMkLst>
        </pc:spChg>
        <pc:spChg chg="add del mod">
          <ac:chgData name="Nichols, Danielle" userId="531d0d21-091e-4af1-a158-bcdd0522a847" providerId="ADAL" clId="{D8385FE3-6B99-49A1-B1B6-11A2B69F4F7A}" dt="2018-06-14T13:34:12.818" v="662" actId="478"/>
          <ac:spMkLst>
            <pc:docMk/>
            <pc:sldMk cId="4080072893" sldId="277"/>
            <ac:spMk id="12" creationId="{DA0B1ACC-7DCA-48A0-B0BA-0CB75F5A0B06}"/>
          </ac:spMkLst>
        </pc:spChg>
        <pc:spChg chg="add mod">
          <ac:chgData name="Nichols, Danielle" userId="531d0d21-091e-4af1-a158-bcdd0522a847" providerId="ADAL" clId="{D8385FE3-6B99-49A1-B1B6-11A2B69F4F7A}" dt="2018-06-14T13:37:26.375" v="799" actId="1076"/>
          <ac:spMkLst>
            <pc:docMk/>
            <pc:sldMk cId="4080072893" sldId="277"/>
            <ac:spMk id="13" creationId="{BF24CE33-BE49-453B-B136-615F88B8A0AF}"/>
          </ac:spMkLst>
        </pc:spChg>
        <pc:spChg chg="add mod">
          <ac:chgData name="Nichols, Danielle" userId="531d0d21-091e-4af1-a158-bcdd0522a847" providerId="ADAL" clId="{D8385FE3-6B99-49A1-B1B6-11A2B69F4F7A}" dt="2018-06-14T13:38:09.524" v="808" actId="1076"/>
          <ac:spMkLst>
            <pc:docMk/>
            <pc:sldMk cId="4080072893" sldId="277"/>
            <ac:spMk id="14" creationId="{6FAC0629-7963-4355-BF03-305F9F2FD908}"/>
          </ac:spMkLst>
        </pc:spChg>
        <pc:spChg chg="add mod">
          <ac:chgData name="Nichols, Danielle" userId="531d0d21-091e-4af1-a158-bcdd0522a847" providerId="ADAL" clId="{D8385FE3-6B99-49A1-B1B6-11A2B69F4F7A}" dt="2018-06-14T13:38:09.524" v="808" actId="1076"/>
          <ac:spMkLst>
            <pc:docMk/>
            <pc:sldMk cId="4080072893" sldId="277"/>
            <ac:spMk id="15" creationId="{11B656A2-28DA-4721-BC22-69DA2BD8C980}"/>
          </ac:spMkLst>
        </pc:spChg>
        <pc:spChg chg="add mod">
          <ac:chgData name="Nichols, Danielle" userId="531d0d21-091e-4af1-a158-bcdd0522a847" providerId="ADAL" clId="{D8385FE3-6B99-49A1-B1B6-11A2B69F4F7A}" dt="2018-06-14T13:38:26.307" v="810" actId="1076"/>
          <ac:spMkLst>
            <pc:docMk/>
            <pc:sldMk cId="4080072893" sldId="277"/>
            <ac:spMk id="16" creationId="{7E765690-141F-44E7-BB48-F9A31236E252}"/>
          </ac:spMkLst>
        </pc:spChg>
        <pc:spChg chg="add mod">
          <ac:chgData name="Nichols, Danielle" userId="531d0d21-091e-4af1-a158-bcdd0522a847" providerId="ADAL" clId="{D8385FE3-6B99-49A1-B1B6-11A2B69F4F7A}" dt="2018-06-14T13:38:31.857" v="812" actId="1076"/>
          <ac:spMkLst>
            <pc:docMk/>
            <pc:sldMk cId="4080072893" sldId="277"/>
            <ac:spMk id="17" creationId="{58C6C329-1F54-4D7C-8F0E-36ECC1AF0DCC}"/>
          </ac:spMkLst>
        </pc:spChg>
        <pc:picChg chg="add mod ord modCrop">
          <ac:chgData name="Nichols, Danielle" userId="531d0d21-091e-4af1-a158-bcdd0522a847" providerId="ADAL" clId="{D8385FE3-6B99-49A1-B1B6-11A2B69F4F7A}" dt="2018-06-14T13:36:39.074" v="787" actId="14100"/>
          <ac:picMkLst>
            <pc:docMk/>
            <pc:sldMk cId="4080072893" sldId="277"/>
            <ac:picMk id="2" creationId="{DFB6CB0F-8A87-4EA4-B2F9-CA3374AA157B}"/>
          </ac:picMkLst>
        </pc:picChg>
        <pc:picChg chg="add mod">
          <ac:chgData name="Nichols, Danielle" userId="531d0d21-091e-4af1-a158-bcdd0522a847" providerId="ADAL" clId="{D8385FE3-6B99-49A1-B1B6-11A2B69F4F7A}" dt="2018-06-14T13:38:09.524" v="808" actId="1076"/>
          <ac:picMkLst>
            <pc:docMk/>
            <pc:sldMk cId="4080072893" sldId="277"/>
            <ac:picMk id="3" creationId="{24580FAC-B99D-414A-9528-2FCA00F6F32B}"/>
          </ac:picMkLst>
        </pc:picChg>
        <pc:picChg chg="add mod">
          <ac:chgData name="Nichols, Danielle" userId="531d0d21-091e-4af1-a158-bcdd0522a847" providerId="ADAL" clId="{D8385FE3-6B99-49A1-B1B6-11A2B69F4F7A}" dt="2018-06-14T13:38:09.524" v="808" actId="1076"/>
          <ac:picMkLst>
            <pc:docMk/>
            <pc:sldMk cId="4080072893" sldId="277"/>
            <ac:picMk id="4" creationId="{3E87D4C2-473D-420D-B658-8D6D4ADE670E}"/>
          </ac:picMkLst>
        </pc:picChg>
        <pc:picChg chg="del">
          <ac:chgData name="Nichols, Danielle" userId="531d0d21-091e-4af1-a158-bcdd0522a847" providerId="ADAL" clId="{D8385FE3-6B99-49A1-B1B6-11A2B69F4F7A}" dt="2018-06-14T13:25:31.223" v="372" actId="478"/>
          <ac:picMkLst>
            <pc:docMk/>
            <pc:sldMk cId="4080072893" sldId="277"/>
            <ac:picMk id="8" creationId="{3ABECC74-F69C-4A6F-BD75-2094C7CDC777}"/>
          </ac:picMkLst>
        </pc:picChg>
      </pc:sldChg>
      <pc:sldChg chg="addSp delSp modSp add">
        <pc:chgData name="Nichols, Danielle" userId="531d0d21-091e-4af1-a158-bcdd0522a847" providerId="ADAL" clId="{D8385FE3-6B99-49A1-B1B6-11A2B69F4F7A}" dt="2018-06-14T14:40:40.659" v="1097" actId="208"/>
        <pc:sldMkLst>
          <pc:docMk/>
          <pc:sldMk cId="3745967868" sldId="278"/>
        </pc:sldMkLst>
        <pc:spChg chg="add del">
          <ac:chgData name="Nichols, Danielle" userId="531d0d21-091e-4af1-a158-bcdd0522a847" providerId="ADAL" clId="{D8385FE3-6B99-49A1-B1B6-11A2B69F4F7A}" dt="2018-06-14T13:47:26.420" v="827" actId="478"/>
          <ac:spMkLst>
            <pc:docMk/>
            <pc:sldMk cId="3745967868" sldId="278"/>
            <ac:spMk id="5" creationId="{63680D8C-5694-4BEF-AEF8-1D7143C7C036}"/>
          </ac:spMkLst>
        </pc:spChg>
        <pc:spChg chg="add del">
          <ac:chgData name="Nichols, Danielle" userId="531d0d21-091e-4af1-a158-bcdd0522a847" providerId="ADAL" clId="{D8385FE3-6B99-49A1-B1B6-11A2B69F4F7A}" dt="2018-06-14T13:47:26.420" v="827" actId="478"/>
          <ac:spMkLst>
            <pc:docMk/>
            <pc:sldMk cId="3745967868" sldId="278"/>
            <ac:spMk id="8" creationId="{4A468EF5-6BA5-43D2-B7A9-297B974236E7}"/>
          </ac:spMkLst>
        </pc:spChg>
        <pc:spChg chg="add del">
          <ac:chgData name="Nichols, Danielle" userId="531d0d21-091e-4af1-a158-bcdd0522a847" providerId="ADAL" clId="{D8385FE3-6B99-49A1-B1B6-11A2B69F4F7A}" dt="2018-06-14T13:46:50.564" v="822" actId="208"/>
          <ac:spMkLst>
            <pc:docMk/>
            <pc:sldMk cId="3745967868" sldId="278"/>
            <ac:spMk id="9" creationId="{0718A2F1-86D7-4CE7-80FE-85DB5F27C2D8}"/>
          </ac:spMkLst>
        </pc:spChg>
        <pc:spChg chg="add del">
          <ac:chgData name="Nichols, Danielle" userId="531d0d21-091e-4af1-a158-bcdd0522a847" providerId="ADAL" clId="{D8385FE3-6B99-49A1-B1B6-11A2B69F4F7A}" dt="2018-06-14T13:47:26.420" v="827" actId="478"/>
          <ac:spMkLst>
            <pc:docMk/>
            <pc:sldMk cId="3745967868" sldId="278"/>
            <ac:spMk id="10" creationId="{8D53E530-EBCD-4277-AA45-AD4ECDB6F9CD}"/>
          </ac:spMkLst>
        </pc:spChg>
        <pc:spChg chg="add del">
          <ac:chgData name="Nichols, Danielle" userId="531d0d21-091e-4af1-a158-bcdd0522a847" providerId="ADAL" clId="{D8385FE3-6B99-49A1-B1B6-11A2B69F4F7A}" dt="2018-06-14T13:47:26.420" v="827" actId="478"/>
          <ac:spMkLst>
            <pc:docMk/>
            <pc:sldMk cId="3745967868" sldId="278"/>
            <ac:spMk id="12" creationId="{C55DCEBE-C6AD-41A1-ACF8-5CE590609032}"/>
          </ac:spMkLst>
        </pc:spChg>
        <pc:spChg chg="add del">
          <ac:chgData name="Nichols, Danielle" userId="531d0d21-091e-4af1-a158-bcdd0522a847" providerId="ADAL" clId="{D8385FE3-6B99-49A1-B1B6-11A2B69F4F7A}" dt="2018-06-14T13:47:26.420" v="827" actId="478"/>
          <ac:spMkLst>
            <pc:docMk/>
            <pc:sldMk cId="3745967868" sldId="278"/>
            <ac:spMk id="13" creationId="{9BE1514E-02DD-41CD-BDE1-F22244AF7D57}"/>
          </ac:spMkLst>
        </pc:spChg>
        <pc:spChg chg="add mod">
          <ac:chgData name="Nichols, Danielle" userId="531d0d21-091e-4af1-a158-bcdd0522a847" providerId="ADAL" clId="{D8385FE3-6B99-49A1-B1B6-11A2B69F4F7A}" dt="2018-06-14T13:47:41.111" v="833" actId="1076"/>
          <ac:spMkLst>
            <pc:docMk/>
            <pc:sldMk cId="3745967868" sldId="278"/>
            <ac:spMk id="15" creationId="{6156A824-5BFF-447E-827D-0CEAE1228D4D}"/>
          </ac:spMkLst>
        </pc:spChg>
        <pc:picChg chg="add del">
          <ac:chgData name="Nichols, Danielle" userId="531d0d21-091e-4af1-a158-bcdd0522a847" providerId="ADAL" clId="{D8385FE3-6B99-49A1-B1B6-11A2B69F4F7A}" dt="2018-06-14T13:47:28.029" v="828" actId="478"/>
          <ac:picMkLst>
            <pc:docMk/>
            <pc:sldMk cId="3745967868" sldId="278"/>
            <ac:picMk id="7" creationId="{01E572CD-F734-4A83-B7AE-2586C51388D1}"/>
          </ac:picMkLst>
        </pc:picChg>
        <pc:picChg chg="add del">
          <ac:chgData name="Nichols, Danielle" userId="531d0d21-091e-4af1-a158-bcdd0522a847" providerId="ADAL" clId="{D8385FE3-6B99-49A1-B1B6-11A2B69F4F7A}" dt="2018-06-14T13:46:50.564" v="822" actId="208"/>
          <ac:picMkLst>
            <pc:docMk/>
            <pc:sldMk cId="3745967868" sldId="278"/>
            <ac:picMk id="14" creationId="{315F861A-B458-4406-ADC0-7CF1910FA1BF}"/>
          </ac:picMkLst>
        </pc:picChg>
        <pc:picChg chg="add mod">
          <ac:chgData name="Nichols, Danielle" userId="531d0d21-091e-4af1-a158-bcdd0522a847" providerId="ADAL" clId="{D8385FE3-6B99-49A1-B1B6-11A2B69F4F7A}" dt="2018-06-14T14:40:40.659" v="1097" actId="208"/>
          <ac:picMkLst>
            <pc:docMk/>
            <pc:sldMk cId="3745967868" sldId="278"/>
            <ac:picMk id="16" creationId="{375EF84D-DFD3-4A6A-960C-1911E7FAAFE4}"/>
          </ac:picMkLst>
        </pc:picChg>
      </pc:sldChg>
      <pc:sldChg chg="modSp add del">
        <pc:chgData name="Nichols, Danielle" userId="531d0d21-091e-4af1-a158-bcdd0522a847" providerId="ADAL" clId="{D8385FE3-6B99-49A1-B1B6-11A2B69F4F7A}" dt="2018-06-14T13:50:17.374" v="896" actId="2696"/>
        <pc:sldMkLst>
          <pc:docMk/>
          <pc:sldMk cId="1220382545" sldId="279"/>
        </pc:sldMkLst>
        <pc:spChg chg="mod">
          <ac:chgData name="Nichols, Danielle" userId="531d0d21-091e-4af1-a158-bcdd0522a847" providerId="ADAL" clId="{D8385FE3-6B99-49A1-B1B6-11A2B69F4F7A}" dt="2018-06-14T13:50:11.672" v="894" actId="2696"/>
          <ac:spMkLst>
            <pc:docMk/>
            <pc:sldMk cId="1220382545" sldId="279"/>
            <ac:spMk id="3" creationId="{00000000-0000-0000-0000-000000000000}"/>
          </ac:spMkLst>
        </pc:spChg>
      </pc:sldChg>
      <pc:sldChg chg="delSp add del">
        <pc:chgData name="Nichols, Danielle" userId="531d0d21-091e-4af1-a158-bcdd0522a847" providerId="ADAL" clId="{D8385FE3-6B99-49A1-B1B6-11A2B69F4F7A}" dt="2018-06-14T13:49:30.588" v="885" actId="2696"/>
        <pc:sldMkLst>
          <pc:docMk/>
          <pc:sldMk cId="1780656424" sldId="280"/>
        </pc:sldMkLst>
        <pc:spChg chg="del">
          <ac:chgData name="Nichols, Danielle" userId="531d0d21-091e-4af1-a158-bcdd0522a847" providerId="ADAL" clId="{D8385FE3-6B99-49A1-B1B6-11A2B69F4F7A}" dt="2018-06-14T13:49:15.591" v="883" actId="478"/>
          <ac:spMkLst>
            <pc:docMk/>
            <pc:sldMk cId="1780656424" sldId="280"/>
            <ac:spMk id="8" creationId="{4A468EF5-6BA5-43D2-B7A9-297B974236E7}"/>
          </ac:spMkLst>
        </pc:spChg>
        <pc:spChg chg="del">
          <ac:chgData name="Nichols, Danielle" userId="531d0d21-091e-4af1-a158-bcdd0522a847" providerId="ADAL" clId="{D8385FE3-6B99-49A1-B1B6-11A2B69F4F7A}" dt="2018-06-14T13:49:13.214" v="882" actId="478"/>
          <ac:spMkLst>
            <pc:docMk/>
            <pc:sldMk cId="1780656424" sldId="280"/>
            <ac:spMk id="10" creationId="{8D53E530-EBCD-4277-AA45-AD4ECDB6F9CD}"/>
          </ac:spMkLst>
        </pc:spChg>
        <pc:spChg chg="del">
          <ac:chgData name="Nichols, Danielle" userId="531d0d21-091e-4af1-a158-bcdd0522a847" providerId="ADAL" clId="{D8385FE3-6B99-49A1-B1B6-11A2B69F4F7A}" dt="2018-06-14T13:49:13.214" v="882" actId="478"/>
          <ac:spMkLst>
            <pc:docMk/>
            <pc:sldMk cId="1780656424" sldId="280"/>
            <ac:spMk id="12" creationId="{C55DCEBE-C6AD-41A1-ACF8-5CE590609032}"/>
          </ac:spMkLst>
        </pc:spChg>
        <pc:picChg chg="del">
          <ac:chgData name="Nichols, Danielle" userId="531d0d21-091e-4af1-a158-bcdd0522a847" providerId="ADAL" clId="{D8385FE3-6B99-49A1-B1B6-11A2B69F4F7A}" dt="2018-06-14T13:49:16.476" v="884" actId="478"/>
          <ac:picMkLst>
            <pc:docMk/>
            <pc:sldMk cId="1780656424" sldId="280"/>
            <ac:picMk id="7" creationId="{01E572CD-F734-4A83-B7AE-2586C51388D1}"/>
          </ac:picMkLst>
        </pc:picChg>
      </pc:sldChg>
      <pc:sldChg chg="addSp delSp modSp add">
        <pc:chgData name="Nichols, Danielle" userId="531d0d21-091e-4af1-a158-bcdd0522a847" providerId="ADAL" clId="{D8385FE3-6B99-49A1-B1B6-11A2B69F4F7A}" dt="2018-06-14T13:49:54.025" v="890" actId="478"/>
        <pc:sldMkLst>
          <pc:docMk/>
          <pc:sldMk cId="3947430230" sldId="280"/>
        </pc:sldMkLst>
        <pc:spChg chg="add del mod">
          <ac:chgData name="Nichols, Danielle" userId="531d0d21-091e-4af1-a158-bcdd0522a847" providerId="ADAL" clId="{D8385FE3-6B99-49A1-B1B6-11A2B69F4F7A}" dt="2018-06-14T13:49:54.025" v="890" actId="478"/>
          <ac:spMkLst>
            <pc:docMk/>
            <pc:sldMk cId="3947430230" sldId="280"/>
            <ac:spMk id="4" creationId="{DBF4B5E2-ADA7-4DAF-A1AB-59E5567A27EE}"/>
          </ac:spMkLst>
        </pc:spChg>
        <pc:spChg chg="add">
          <ac:chgData name="Nichols, Danielle" userId="531d0d21-091e-4af1-a158-bcdd0522a847" providerId="ADAL" clId="{D8385FE3-6B99-49A1-B1B6-11A2B69F4F7A}" dt="2018-06-14T13:49:52.587" v="889" actId="478"/>
          <ac:spMkLst>
            <pc:docMk/>
            <pc:sldMk cId="3947430230" sldId="280"/>
            <ac:spMk id="8" creationId="{EE3FAE34-1DBC-4810-8024-4C0A0966515A}"/>
          </ac:spMkLst>
        </pc:spChg>
        <pc:spChg chg="del">
          <ac:chgData name="Nichols, Danielle" userId="531d0d21-091e-4af1-a158-bcdd0522a847" providerId="ADAL" clId="{D8385FE3-6B99-49A1-B1B6-11A2B69F4F7A}" dt="2018-06-14T13:49:47.920" v="888" actId="478"/>
          <ac:spMkLst>
            <pc:docMk/>
            <pc:sldMk cId="3947430230" sldId="280"/>
            <ac:spMk id="11" creationId="{B723BB68-4FD0-4B66-B919-D3712FEC61DB}"/>
          </ac:spMkLst>
        </pc:spChg>
        <pc:spChg chg="del">
          <ac:chgData name="Nichols, Danielle" userId="531d0d21-091e-4af1-a158-bcdd0522a847" providerId="ADAL" clId="{D8385FE3-6B99-49A1-B1B6-11A2B69F4F7A}" dt="2018-06-14T13:49:47.920" v="888" actId="478"/>
          <ac:spMkLst>
            <pc:docMk/>
            <pc:sldMk cId="3947430230" sldId="280"/>
            <ac:spMk id="15" creationId="{6156A824-5BFF-447E-827D-0CEAE1228D4D}"/>
          </ac:spMkLst>
        </pc:spChg>
        <pc:picChg chg="del">
          <ac:chgData name="Nichols, Danielle" userId="531d0d21-091e-4af1-a158-bcdd0522a847" providerId="ADAL" clId="{D8385FE3-6B99-49A1-B1B6-11A2B69F4F7A}" dt="2018-06-14T13:49:47.920" v="888" actId="478"/>
          <ac:picMkLst>
            <pc:docMk/>
            <pc:sldMk cId="3947430230" sldId="280"/>
            <ac:picMk id="16" creationId="{375EF84D-DFD3-4A6A-960C-1911E7FAAFE4}"/>
          </ac:picMkLst>
        </pc:picChg>
      </pc:sldChg>
      <pc:sldChg chg="modSp add">
        <pc:chgData name="Nichols, Danielle" userId="531d0d21-091e-4af1-a158-bcdd0522a847" providerId="ADAL" clId="{D8385FE3-6B99-49A1-B1B6-11A2B69F4F7A}" dt="2018-06-14T13:50:15.873" v="895" actId="208"/>
        <pc:sldMkLst>
          <pc:docMk/>
          <pc:sldMk cId="1372964209" sldId="281"/>
        </pc:sldMkLst>
        <pc:spChg chg="mod">
          <ac:chgData name="Nichols, Danielle" userId="531d0d21-091e-4af1-a158-bcdd0522a847" providerId="ADAL" clId="{D8385FE3-6B99-49A1-B1B6-11A2B69F4F7A}" dt="2018-06-14T13:50:15.873" v="895" actId="208"/>
          <ac:spMkLst>
            <pc:docMk/>
            <pc:sldMk cId="1372964209" sldId="281"/>
            <ac:spMk id="8" creationId="{EE3FAE34-1DBC-4810-8024-4C0A0966515A}"/>
          </ac:spMkLst>
        </pc:spChg>
      </pc:sldChg>
    </pc:docChg>
  </pc:docChgLst>
  <pc:docChgLst>
    <pc:chgData name="Nichols, Danielle" userId="531d0d21-091e-4af1-a158-bcdd0522a847" providerId="ADAL" clId="{54C1D999-6D05-40FF-BDB0-200D07AF6438}"/>
    <pc:docChg chg="modSld">
      <pc:chgData name="Nichols, Danielle" userId="531d0d21-091e-4af1-a158-bcdd0522a847" providerId="ADAL" clId="{54C1D999-6D05-40FF-BDB0-200D07AF6438}" dt="2018-06-15T13:56:15.066" v="1" actId="14100"/>
      <pc:docMkLst>
        <pc:docMk/>
      </pc:docMkLst>
      <pc:sldChg chg="modSp">
        <pc:chgData name="Nichols, Danielle" userId="531d0d21-091e-4af1-a158-bcdd0522a847" providerId="ADAL" clId="{54C1D999-6D05-40FF-BDB0-200D07AF6438}" dt="2018-06-15T13:56:15.066" v="1" actId="14100"/>
        <pc:sldMkLst>
          <pc:docMk/>
          <pc:sldMk cId="3025928116" sldId="261"/>
        </pc:sldMkLst>
        <pc:picChg chg="mod">
          <ac:chgData name="Nichols, Danielle" userId="531d0d21-091e-4af1-a158-bcdd0522a847" providerId="ADAL" clId="{54C1D999-6D05-40FF-BDB0-200D07AF6438}" dt="2018-06-15T13:56:15.066" v="1" actId="14100"/>
          <ac:picMkLst>
            <pc:docMk/>
            <pc:sldMk cId="3025928116" sldId="261"/>
            <ac:picMk id="6" creationId="{37F25932-34F4-40B3-9698-B622DED7B71E}"/>
          </ac:picMkLst>
        </pc:picChg>
        <pc:picChg chg="mod">
          <ac:chgData name="Nichols, Danielle" userId="531d0d21-091e-4af1-a158-bcdd0522a847" providerId="ADAL" clId="{54C1D999-6D05-40FF-BDB0-200D07AF6438}" dt="2018-06-15T13:56:09.950" v="0" actId="208"/>
          <ac:picMkLst>
            <pc:docMk/>
            <pc:sldMk cId="3025928116" sldId="261"/>
            <ac:picMk id="8" creationId="{F5F8EC81-440B-4AC2-A072-E16E918DFCD6}"/>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b="1" dirty="0">
                <a:solidFill>
                  <a:srgbClr val="003E74"/>
                </a:solidFill>
              </a:rPr>
              <a:t>Name of presentation</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23D16B-3E12-438C-A40F-51034C1229D9}" type="datetime3">
              <a:rPr lang="en-GB" smtClean="0">
                <a:solidFill>
                  <a:srgbClr val="003E74"/>
                </a:solidFill>
              </a:rPr>
              <a:t>18 June, 2018</a:t>
            </a:fld>
            <a:endParaRPr lang="en-US" dirty="0">
              <a:solidFill>
                <a:srgbClr val="003E74"/>
              </a:solidFill>
            </a:endParaRPr>
          </a:p>
        </p:txBody>
      </p:sp>
    </p:spTree>
    <p:extLst>
      <p:ext uri="{BB962C8B-B14F-4D97-AF65-F5344CB8AC3E}">
        <p14:creationId xmlns:p14="http://schemas.microsoft.com/office/powerpoint/2010/main" val="33069490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a:solidFill>
                  <a:srgbClr val="003E74"/>
                </a:solidFill>
              </a:defRPr>
            </a:lvl1pPr>
          </a:lstStyle>
          <a:p>
            <a:r>
              <a:rPr lang="en-US" dirty="0"/>
              <a:t>Name of presentation</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rgbClr val="003E74"/>
                </a:solidFill>
              </a:defRPr>
            </a:lvl1pPr>
          </a:lstStyle>
          <a:p>
            <a:fld id="{784B4152-D7AD-4798-A139-84FC7B7775B7}" type="datetime3">
              <a:rPr lang="en-GB" smtClean="0"/>
              <a:t>18 June, 2018</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213326564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no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957124"/>
            <a:ext cx="6400800" cy="453385"/>
          </a:xfrm>
        </p:spPr>
        <p:txBody>
          <a:bodyPr/>
          <a:lstStyle>
            <a:lvl1pPr marL="0" indent="0" algn="l">
              <a:buNone/>
              <a:defRPr sz="24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13" name="Title 12"/>
          <p:cNvSpPr>
            <a:spLocks noGrp="1"/>
          </p:cNvSpPr>
          <p:nvPr>
            <p:ph type="title"/>
          </p:nvPr>
        </p:nvSpPr>
        <p:spPr>
          <a:xfrm>
            <a:off x="457200" y="1572517"/>
            <a:ext cx="8229600" cy="857250"/>
          </a:xfrm>
        </p:spPr>
        <p:txBody>
          <a:bodyPr/>
          <a:lstStyle>
            <a:lvl1pPr algn="l">
              <a:defRPr sz="4000" b="0">
                <a:solidFill>
                  <a:srgbClr val="003E74"/>
                </a:solidFill>
              </a:defRPr>
            </a:lvl1pPr>
          </a:lstStyle>
          <a:p>
            <a:r>
              <a:rPr lang="en-GB" dirty="0"/>
              <a:t>Click to edit Master title style</a:t>
            </a:r>
            <a:endParaRPr lang="en-US" dirty="0"/>
          </a:p>
        </p:txBody>
      </p:sp>
      <p:sp>
        <p:nvSpPr>
          <p:cNvPr id="10" name="Text Placeholder 9"/>
          <p:cNvSpPr>
            <a:spLocks noGrp="1"/>
          </p:cNvSpPr>
          <p:nvPr>
            <p:ph type="body" sz="quarter" idx="11" hasCustomPrompt="1"/>
          </p:nvPr>
        </p:nvSpPr>
        <p:spPr>
          <a:xfrm>
            <a:off x="457200" y="3955186"/>
            <a:ext cx="6400800" cy="254858"/>
          </a:xfrm>
        </p:spPr>
        <p:txBody>
          <a:bodyPr/>
          <a:lstStyle>
            <a:lvl1pPr marL="0" indent="0" algn="l">
              <a:buNone/>
              <a:defRPr sz="1200" baseline="0">
                <a:solidFill>
                  <a:srgbClr val="9D9D9D"/>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a:t>Click to edit author name</a:t>
            </a:r>
            <a:endParaRPr lang="en-US" dirty="0"/>
          </a:p>
        </p:txBody>
      </p:sp>
      <p:sp>
        <p:nvSpPr>
          <p:cNvPr id="9"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
        <p:nvSpPr>
          <p:cNvPr id="2" name="Slide Number Placeholder 1">
            <a:extLst>
              <a:ext uri="{FF2B5EF4-FFF2-40B4-BE49-F238E27FC236}">
                <a16:creationId xmlns:a16="http://schemas.microsoft.com/office/drawing/2014/main" xmlns="" id="{6B3D9317-2B90-423F-89EC-33864B584A57}"/>
              </a:ext>
            </a:extLst>
          </p:cNvPr>
          <p:cNvSpPr>
            <a:spLocks noGrp="1"/>
          </p:cNvSpPr>
          <p:nvPr>
            <p:ph type="sldNum" sz="quarter" idx="13"/>
          </p:nvPr>
        </p:nvSpPr>
        <p:spPr/>
        <p:txBody>
          <a:bodyPr/>
          <a:lstStyle/>
          <a:p>
            <a:fld id="{8B6CAEEF-EB2F-41C5-9917-FB530AB6C99F}" type="slidenum">
              <a:rPr lang="en-GB" smtClean="0"/>
              <a:t>‹#›</a:t>
            </a:fld>
            <a:endParaRPr lang="en-GB"/>
          </a:p>
        </p:txBody>
      </p:sp>
    </p:spTree>
    <p:extLst>
      <p:ext uri="{BB962C8B-B14F-4D97-AF65-F5344CB8AC3E}">
        <p14:creationId xmlns:p14="http://schemas.microsoft.com/office/powerpoint/2010/main" val="37180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no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957124"/>
            <a:ext cx="6400800" cy="453385"/>
          </a:xfrm>
        </p:spPr>
        <p:txBody>
          <a:bodyPr/>
          <a:lstStyle>
            <a:lvl1pPr marL="0" indent="0" algn="l">
              <a:buNone/>
              <a:defRPr sz="24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13" name="Title 12"/>
          <p:cNvSpPr>
            <a:spLocks noGrp="1"/>
          </p:cNvSpPr>
          <p:nvPr>
            <p:ph type="title"/>
          </p:nvPr>
        </p:nvSpPr>
        <p:spPr>
          <a:xfrm>
            <a:off x="457200" y="1572517"/>
            <a:ext cx="8229600" cy="857250"/>
          </a:xfrm>
        </p:spPr>
        <p:txBody>
          <a:bodyPr/>
          <a:lstStyle>
            <a:lvl1pPr algn="l">
              <a:defRPr sz="4000" b="0">
                <a:solidFill>
                  <a:srgbClr val="003E74"/>
                </a:solidFill>
              </a:defRPr>
            </a:lvl1pPr>
          </a:lstStyle>
          <a:p>
            <a:r>
              <a:rPr lang="en-GB" dirty="0"/>
              <a:t>Click to edit Master title style</a:t>
            </a:r>
            <a:endParaRPr lang="en-US" dirty="0"/>
          </a:p>
        </p:txBody>
      </p:sp>
      <p:sp>
        <p:nvSpPr>
          <p:cNvPr id="10" name="Text Placeholder 9"/>
          <p:cNvSpPr>
            <a:spLocks noGrp="1"/>
          </p:cNvSpPr>
          <p:nvPr>
            <p:ph type="body" sz="quarter" idx="11" hasCustomPrompt="1"/>
          </p:nvPr>
        </p:nvSpPr>
        <p:spPr>
          <a:xfrm>
            <a:off x="457200" y="3955186"/>
            <a:ext cx="6400800" cy="254858"/>
          </a:xfrm>
        </p:spPr>
        <p:txBody>
          <a:bodyPr/>
          <a:lstStyle>
            <a:lvl1pPr marL="0" indent="0" algn="l">
              <a:buNone/>
              <a:defRPr sz="1200" baseline="0">
                <a:solidFill>
                  <a:srgbClr val="9D9D9D"/>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a:t>Click to edit author name</a:t>
            </a:r>
            <a:endParaRPr lang="en-US" dirty="0"/>
          </a:p>
        </p:txBody>
      </p:sp>
      <p:sp>
        <p:nvSpPr>
          <p:cNvPr id="9"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
        <p:nvSpPr>
          <p:cNvPr id="2" name="Footer Placeholder 1">
            <a:extLst>
              <a:ext uri="{FF2B5EF4-FFF2-40B4-BE49-F238E27FC236}">
                <a16:creationId xmlns:a16="http://schemas.microsoft.com/office/drawing/2014/main" xmlns="" id="{B5B4B87B-2477-4456-9ECC-7FFC7DFA0454}"/>
              </a:ext>
            </a:extLst>
          </p:cNvPr>
          <p:cNvSpPr>
            <a:spLocks noGrp="1"/>
          </p:cNvSpPr>
          <p:nvPr>
            <p:ph type="ftr" sz="quarter" idx="13"/>
          </p:nvPr>
        </p:nvSpPr>
        <p:spPr/>
        <p:txBody>
          <a:bodyPr/>
          <a:lstStyle/>
          <a:p>
            <a:endParaRPr lang="en-GB"/>
          </a:p>
        </p:txBody>
      </p:sp>
      <p:sp>
        <p:nvSpPr>
          <p:cNvPr id="4" name="Slide Number Placeholder 3">
            <a:extLst>
              <a:ext uri="{FF2B5EF4-FFF2-40B4-BE49-F238E27FC236}">
                <a16:creationId xmlns:a16="http://schemas.microsoft.com/office/drawing/2014/main" xmlns="" id="{9BDEF9A9-273A-477D-A83B-CECF1F4AE73C}"/>
              </a:ext>
            </a:extLst>
          </p:cNvPr>
          <p:cNvSpPr>
            <a:spLocks noGrp="1"/>
          </p:cNvSpPr>
          <p:nvPr>
            <p:ph type="sldNum" sz="quarter" idx="14"/>
          </p:nvPr>
        </p:nvSpPr>
        <p:spPr/>
        <p:txBody>
          <a:bodyPr/>
          <a:lstStyle/>
          <a:p>
            <a:fld id="{0AEC740E-2424-4649-AEBE-6002C781A6F3}" type="slidenum">
              <a:rPr lang="en-GB" smtClean="0"/>
              <a:t>‹#›</a:t>
            </a:fld>
            <a:endParaRPr lang="en-GB"/>
          </a:p>
        </p:txBody>
      </p:sp>
    </p:spTree>
    <p:extLst>
      <p:ext uri="{BB962C8B-B14F-4D97-AF65-F5344CB8AC3E}">
        <p14:creationId xmlns:p14="http://schemas.microsoft.com/office/powerpoint/2010/main" val="1043356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082581"/>
            <a:ext cx="3711608" cy="718386"/>
          </a:xfrm>
        </p:spPr>
        <p:txBody>
          <a:bodyPr/>
          <a:lstStyle>
            <a:lvl1pPr marL="0" indent="0" algn="l">
              <a:buNone/>
              <a:defRPr sz="24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Title 12"/>
          <p:cNvSpPr>
            <a:spLocks noGrp="1"/>
          </p:cNvSpPr>
          <p:nvPr>
            <p:ph type="title"/>
          </p:nvPr>
        </p:nvSpPr>
        <p:spPr>
          <a:xfrm>
            <a:off x="457200" y="1159487"/>
            <a:ext cx="3711608" cy="1615001"/>
          </a:xfrm>
        </p:spPr>
        <p:txBody>
          <a:bodyPr/>
          <a:lstStyle>
            <a:lvl1pPr>
              <a:defRPr sz="4000" b="0">
                <a:solidFill>
                  <a:srgbClr val="003E74"/>
                </a:solidFill>
              </a:defRPr>
            </a:lvl1pPr>
          </a:lstStyle>
          <a:p>
            <a:r>
              <a:rPr lang="en-GB" dirty="0"/>
              <a:t>Click to edit Master title style</a:t>
            </a:r>
            <a:endParaRPr lang="en-US" dirty="0"/>
          </a:p>
        </p:txBody>
      </p:sp>
      <p:sp>
        <p:nvSpPr>
          <p:cNvPr id="5" name="Text Placeholder 9"/>
          <p:cNvSpPr>
            <a:spLocks noGrp="1"/>
          </p:cNvSpPr>
          <p:nvPr>
            <p:ph type="body" sz="quarter" idx="11" hasCustomPrompt="1"/>
          </p:nvPr>
        </p:nvSpPr>
        <p:spPr>
          <a:xfrm>
            <a:off x="457200" y="4118513"/>
            <a:ext cx="3601176" cy="254858"/>
          </a:xfrm>
        </p:spPr>
        <p:txBody>
          <a:bodyPr/>
          <a:lstStyle>
            <a:lvl1pPr marL="0" indent="0" algn="l">
              <a:buNone/>
              <a:defRPr sz="1200" baseline="0">
                <a:solidFill>
                  <a:srgbClr val="9D9D9D"/>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a:t>Click to edit author name</a:t>
            </a:r>
            <a:endParaRPr lang="en-US" dirty="0"/>
          </a:p>
        </p:txBody>
      </p:sp>
      <p:sp>
        <p:nvSpPr>
          <p:cNvPr id="7" name="Picture Placeholder 6"/>
          <p:cNvSpPr>
            <a:spLocks noGrp="1"/>
          </p:cNvSpPr>
          <p:nvPr>
            <p:ph type="pic" sz="quarter" idx="12"/>
          </p:nvPr>
        </p:nvSpPr>
        <p:spPr>
          <a:xfrm>
            <a:off x="4756151" y="1159669"/>
            <a:ext cx="3930650" cy="3213702"/>
          </a:xfrm>
        </p:spPr>
        <p:txBody>
          <a:bodyPr/>
          <a:lstStyle>
            <a:lvl1pPr>
              <a:buClr>
                <a:srgbClr val="0085CA"/>
              </a:buClr>
              <a:defRPr/>
            </a:lvl1pPr>
          </a:lstStyle>
          <a:p>
            <a:endParaRPr lang="en-US" dirty="0"/>
          </a:p>
        </p:txBody>
      </p:sp>
      <p:sp>
        <p:nvSpPr>
          <p:cNvPr id="11"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2" name="Text Placeholder 3"/>
          <p:cNvSpPr>
            <a:spLocks noGrp="1"/>
          </p:cNvSpPr>
          <p:nvPr>
            <p:ph type="body" sz="quarter" idx="13"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
        <p:nvSpPr>
          <p:cNvPr id="2" name="Footer Placeholder 1">
            <a:extLst>
              <a:ext uri="{FF2B5EF4-FFF2-40B4-BE49-F238E27FC236}">
                <a16:creationId xmlns:a16="http://schemas.microsoft.com/office/drawing/2014/main" xmlns="" id="{E8E7FFFC-1F4C-4474-84FB-002A68C7FEF1}"/>
              </a:ext>
            </a:extLst>
          </p:cNvPr>
          <p:cNvSpPr>
            <a:spLocks noGrp="1"/>
          </p:cNvSpPr>
          <p:nvPr>
            <p:ph type="ftr" sz="quarter" idx="14"/>
          </p:nvPr>
        </p:nvSpPr>
        <p:spPr/>
        <p:txBody>
          <a:bodyPr/>
          <a:lstStyle/>
          <a:p>
            <a:endParaRPr lang="en-GB"/>
          </a:p>
        </p:txBody>
      </p:sp>
      <p:sp>
        <p:nvSpPr>
          <p:cNvPr id="6" name="Slide Number Placeholder 5">
            <a:extLst>
              <a:ext uri="{FF2B5EF4-FFF2-40B4-BE49-F238E27FC236}">
                <a16:creationId xmlns:a16="http://schemas.microsoft.com/office/drawing/2014/main" xmlns="" id="{40CA568D-4C63-4DAF-BDF8-D593F8D9B9D3}"/>
              </a:ext>
            </a:extLst>
          </p:cNvPr>
          <p:cNvSpPr>
            <a:spLocks noGrp="1"/>
          </p:cNvSpPr>
          <p:nvPr>
            <p:ph type="sldNum" sz="quarter" idx="15"/>
          </p:nvPr>
        </p:nvSpPr>
        <p:spPr/>
        <p:txBody>
          <a:bodyPr/>
          <a:lstStyle/>
          <a:p>
            <a:fld id="{0AEC740E-2424-4649-AEBE-6002C781A6F3}" type="slidenum">
              <a:rPr lang="en-GB" smtClean="0"/>
              <a:t>‹#›</a:t>
            </a:fld>
            <a:endParaRPr lang="en-GB"/>
          </a:p>
        </p:txBody>
      </p:sp>
    </p:spTree>
    <p:extLst>
      <p:ext uri="{BB962C8B-B14F-4D97-AF65-F5344CB8AC3E}">
        <p14:creationId xmlns:p14="http://schemas.microsoft.com/office/powerpoint/2010/main" val="23167099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GB" dirty="0"/>
              <a:t>Click to edit Master title style</a:t>
            </a:r>
            <a:endParaRPr lang="en-US" dirty="0"/>
          </a:p>
        </p:txBody>
      </p:sp>
      <p:sp>
        <p:nvSpPr>
          <p:cNvPr id="3" name="Content Placeholder 2"/>
          <p:cNvSpPr>
            <a:spLocks noGrp="1"/>
          </p:cNvSpPr>
          <p:nvPr>
            <p:ph idx="1"/>
          </p:nvPr>
        </p:nvSpPr>
        <p:spPr>
          <a:xfrm>
            <a:off x="457200" y="1759936"/>
            <a:ext cx="8229600" cy="2613435"/>
          </a:xfrm>
        </p:spPr>
        <p:txBody>
          <a:bodyPr/>
          <a:lstStyle>
            <a:lvl1pPr>
              <a:buClr>
                <a:srgbClr val="0085CA"/>
              </a:buClr>
              <a:defRPr/>
            </a:lvl1pPr>
            <a:lvl2pPr>
              <a:buClr>
                <a:srgbClr val="0085CA"/>
              </a:buClr>
              <a:defRPr/>
            </a:lvl2pPr>
            <a:lvl3pPr>
              <a:buClr>
                <a:srgbClr val="0085CA"/>
              </a:buClr>
              <a:defRPr sz="1200"/>
            </a:lvl3pPr>
            <a:lvl4pPr>
              <a:buClr>
                <a:srgbClr val="0085CA"/>
              </a:buClr>
              <a:defRPr sz="1200"/>
            </a:lvl4pPr>
            <a:lvl5pPr>
              <a:buClr>
                <a:srgbClr val="0085CA"/>
              </a:buClr>
              <a:defRPr sz="1200">
                <a:latin typeface="+mn-lt"/>
              </a:defRPr>
            </a:lvl5pPr>
            <a:lvl6pPr marL="2286000" indent="0">
              <a:buNone/>
              <a:defRPr sz="1400" baseline="0">
                <a:latin typeface="+mn-lt"/>
              </a:defRPr>
            </a:lvl6pPr>
            <a:lvl7pPr>
              <a:defRPr/>
            </a:lvl7pPr>
            <a:lvl8pPr>
              <a:defRPr/>
            </a:lvl8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9"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202644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457200" y="1759936"/>
            <a:ext cx="3950877"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 name="Title 1"/>
          <p:cNvSpPr>
            <a:spLocks noGrp="1"/>
          </p:cNvSpPr>
          <p:nvPr>
            <p:ph type="title"/>
          </p:nvPr>
        </p:nvSpPr>
        <p:spPr/>
        <p:txBody>
          <a:bodyPr/>
          <a:lstStyle>
            <a:lvl1pPr>
              <a:defRPr sz="2400"/>
            </a:lvl1pPr>
          </a:lstStyle>
          <a:p>
            <a:r>
              <a:rPr lang="en-GB" dirty="0"/>
              <a:t>Click to edit Master title style</a:t>
            </a:r>
            <a:endParaRPr lang="en-US" dirty="0"/>
          </a:p>
        </p:txBody>
      </p:sp>
      <p:sp>
        <p:nvSpPr>
          <p:cNvPr id="12" name="Content Placeholder 2"/>
          <p:cNvSpPr>
            <a:spLocks noGrp="1"/>
          </p:cNvSpPr>
          <p:nvPr>
            <p:ph idx="12"/>
          </p:nvPr>
        </p:nvSpPr>
        <p:spPr>
          <a:xfrm>
            <a:off x="4735923" y="1759936"/>
            <a:ext cx="3950878"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4" name="Text Placeholder 3"/>
          <p:cNvSpPr>
            <a:spLocks noGrp="1"/>
          </p:cNvSpPr>
          <p:nvPr>
            <p:ph type="body" sz="quarter" idx="13"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235070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with quot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200" y="1759936"/>
            <a:ext cx="3950877"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457200" y="1115931"/>
            <a:ext cx="8229600" cy="380667"/>
          </a:xfrm>
        </p:spPr>
        <p:txBody>
          <a:bodyPr/>
          <a:lstStyle>
            <a:lvl1pPr>
              <a:defRPr sz="2400"/>
            </a:lvl1pPr>
          </a:lstStyle>
          <a:p>
            <a:r>
              <a:rPr lang="en-GB" dirty="0"/>
              <a:t>Click to edit Master title style</a:t>
            </a:r>
            <a:endParaRPr lang="en-US" dirty="0"/>
          </a:p>
        </p:txBody>
      </p:sp>
      <p:sp>
        <p:nvSpPr>
          <p:cNvPr id="6" name="Content Placeholder 2"/>
          <p:cNvSpPr>
            <a:spLocks noGrp="1"/>
          </p:cNvSpPr>
          <p:nvPr>
            <p:ph idx="12" hasCustomPrompt="1"/>
          </p:nvPr>
        </p:nvSpPr>
        <p:spPr>
          <a:xfrm>
            <a:off x="4735923" y="1759936"/>
            <a:ext cx="3950878" cy="1948997"/>
          </a:xfrm>
        </p:spPr>
        <p:txBody>
          <a:bodyPr/>
          <a:lstStyle>
            <a:lvl1pPr marL="0" indent="0">
              <a:buClr>
                <a:srgbClr val="0085CA"/>
              </a:buClr>
              <a:buNone/>
              <a:defRPr sz="2800" b="0" i="1" baseline="0">
                <a:solidFill>
                  <a:srgbClr val="003E74"/>
                </a:solidFill>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add a quote”</a:t>
            </a:r>
            <a:endParaRPr lang="en-US" dirty="0"/>
          </a:p>
        </p:txBody>
      </p:sp>
      <p:sp>
        <p:nvSpPr>
          <p:cNvPr id="8" name="Text Placeholder 12"/>
          <p:cNvSpPr>
            <a:spLocks noGrp="1"/>
          </p:cNvSpPr>
          <p:nvPr>
            <p:ph type="body" sz="quarter" idx="14" hasCustomPrompt="1"/>
          </p:nvPr>
        </p:nvSpPr>
        <p:spPr>
          <a:xfrm>
            <a:off x="4735514" y="3890251"/>
            <a:ext cx="3951287" cy="483120"/>
          </a:xfrm>
        </p:spPr>
        <p:txBody>
          <a:bodyPr/>
          <a:lstStyle>
            <a:lvl1pPr marL="0" marR="0" indent="0" algn="l" defTabSz="457200" rtl="0" eaLnBrk="1" fontAlgn="auto" latinLnBrk="0" hangingPunct="1">
              <a:lnSpc>
                <a:spcPct val="100000"/>
              </a:lnSpc>
              <a:spcBef>
                <a:spcPct val="20000"/>
              </a:spcBef>
              <a:spcAft>
                <a:spcPts val="0"/>
              </a:spcAft>
              <a:buClr>
                <a:srgbClr val="0085CA"/>
              </a:buClr>
              <a:buSzTx/>
              <a:buFont typeface="Arial"/>
              <a:buNone/>
              <a:tabLst/>
              <a:defRPr sz="1200" baseline="0">
                <a:solidFill>
                  <a:srgbClr val="0085CA"/>
                </a:solidFill>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0"/>
              </a:spcAft>
              <a:buClr>
                <a:srgbClr val="0085CA"/>
              </a:buClr>
              <a:buSzTx/>
              <a:buFont typeface="Arial"/>
              <a:buNone/>
              <a:tabLst/>
              <a:defRPr/>
            </a:pPr>
            <a:r>
              <a:rPr lang="en-GB" dirty="0"/>
              <a:t>Click to add quote attribution</a:t>
            </a:r>
            <a:endParaRPr lang="en-US" dirty="0"/>
          </a:p>
        </p:txBody>
      </p:sp>
      <p:sp>
        <p:nvSpPr>
          <p:cNvPr id="10"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5"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35480834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two columns with imag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200" y="1759936"/>
            <a:ext cx="3950877"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457200" y="1115931"/>
            <a:ext cx="8229600" cy="380667"/>
          </a:xfrm>
        </p:spPr>
        <p:txBody>
          <a:bodyPr/>
          <a:lstStyle>
            <a:lvl1pPr>
              <a:defRPr sz="2400"/>
            </a:lvl1pPr>
          </a:lstStyle>
          <a:p>
            <a:r>
              <a:rPr lang="en-GB" dirty="0"/>
              <a:t>Click to edit Master title style</a:t>
            </a:r>
            <a:endParaRPr lang="en-US" dirty="0"/>
          </a:p>
        </p:txBody>
      </p:sp>
      <p:sp>
        <p:nvSpPr>
          <p:cNvPr id="9" name="Picture Placeholder 8"/>
          <p:cNvSpPr>
            <a:spLocks noGrp="1"/>
          </p:cNvSpPr>
          <p:nvPr>
            <p:ph type="pic" sz="quarter" idx="13"/>
          </p:nvPr>
        </p:nvSpPr>
        <p:spPr>
          <a:xfrm>
            <a:off x="4735514" y="1759937"/>
            <a:ext cx="3951287" cy="1976608"/>
          </a:xfrm>
        </p:spPr>
        <p:txBody>
          <a:bodyPr/>
          <a:lstStyle>
            <a:lvl1pPr>
              <a:buClr>
                <a:srgbClr val="0085CA"/>
              </a:buClr>
              <a:defRPr/>
            </a:lvl1pPr>
          </a:lstStyle>
          <a:p>
            <a:endParaRPr lang="en-US" dirty="0"/>
          </a:p>
        </p:txBody>
      </p:sp>
      <p:sp>
        <p:nvSpPr>
          <p:cNvPr id="13" name="Text Placeholder 12"/>
          <p:cNvSpPr>
            <a:spLocks noGrp="1"/>
          </p:cNvSpPr>
          <p:nvPr>
            <p:ph type="body" sz="quarter" idx="14" hasCustomPrompt="1"/>
          </p:nvPr>
        </p:nvSpPr>
        <p:spPr>
          <a:xfrm>
            <a:off x="4735514" y="3942710"/>
            <a:ext cx="3951287" cy="427906"/>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
        <p:nvSpPr>
          <p:cNvPr id="8"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9883422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ngle image/media and caption">
    <p:spTree>
      <p:nvGrpSpPr>
        <p:cNvPr id="1" name=""/>
        <p:cNvGrpSpPr/>
        <p:nvPr/>
      </p:nvGrpSpPr>
      <p:grpSpPr>
        <a:xfrm>
          <a:off x="0" y="0"/>
          <a:ext cx="0" cy="0"/>
          <a:chOff x="0" y="0"/>
          <a:chExt cx="0" cy="0"/>
        </a:xfrm>
      </p:grpSpPr>
      <p:sp>
        <p:nvSpPr>
          <p:cNvPr id="7" name="Picture Placeholder 8"/>
          <p:cNvSpPr>
            <a:spLocks noGrp="1"/>
          </p:cNvSpPr>
          <p:nvPr>
            <p:ph type="pic" sz="quarter" idx="13"/>
          </p:nvPr>
        </p:nvSpPr>
        <p:spPr>
          <a:xfrm>
            <a:off x="457200" y="1115931"/>
            <a:ext cx="8229601" cy="2639020"/>
          </a:xfrm>
        </p:spPr>
        <p:txBody>
          <a:bodyPr/>
          <a:lstStyle>
            <a:lvl1pPr>
              <a:buClr>
                <a:srgbClr val="0085CA"/>
              </a:buClr>
              <a:defRPr/>
            </a:lvl1pPr>
          </a:lstStyle>
          <a:p>
            <a:endParaRPr lang="en-US" dirty="0"/>
          </a:p>
        </p:txBody>
      </p:sp>
      <p:sp>
        <p:nvSpPr>
          <p:cNvPr id="9"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
        <p:nvSpPr>
          <p:cNvPr id="12" name="Text Placeholder 12"/>
          <p:cNvSpPr>
            <a:spLocks noGrp="1"/>
          </p:cNvSpPr>
          <p:nvPr>
            <p:ph type="body" sz="quarter" idx="14" hasCustomPrompt="1"/>
          </p:nvPr>
        </p:nvSpPr>
        <p:spPr>
          <a:xfrm>
            <a:off x="457200" y="3945465"/>
            <a:ext cx="3951287" cy="427906"/>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Tree>
    <p:extLst>
      <p:ext uri="{BB962C8B-B14F-4D97-AF65-F5344CB8AC3E}">
        <p14:creationId xmlns:p14="http://schemas.microsoft.com/office/powerpoint/2010/main" val="7649431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ultiple images/media and caption">
    <p:spTree>
      <p:nvGrpSpPr>
        <p:cNvPr id="1" name=""/>
        <p:cNvGrpSpPr/>
        <p:nvPr/>
      </p:nvGrpSpPr>
      <p:grpSpPr>
        <a:xfrm>
          <a:off x="0" y="0"/>
          <a:ext cx="0" cy="0"/>
          <a:chOff x="0" y="0"/>
          <a:chExt cx="0" cy="0"/>
        </a:xfrm>
      </p:grpSpPr>
      <p:sp>
        <p:nvSpPr>
          <p:cNvPr id="5" name="Picture Placeholder 8"/>
          <p:cNvSpPr>
            <a:spLocks noGrp="1"/>
          </p:cNvSpPr>
          <p:nvPr>
            <p:ph type="pic" sz="quarter" idx="13"/>
          </p:nvPr>
        </p:nvSpPr>
        <p:spPr>
          <a:xfrm>
            <a:off x="457200" y="1115931"/>
            <a:ext cx="3951287" cy="2611410"/>
          </a:xfrm>
        </p:spPr>
        <p:txBody>
          <a:bodyPr/>
          <a:lstStyle>
            <a:lvl1pPr>
              <a:buClr>
                <a:srgbClr val="0085CA"/>
              </a:buClr>
              <a:defRPr/>
            </a:lvl1pPr>
          </a:lstStyle>
          <a:p>
            <a:endParaRPr lang="en-US" dirty="0"/>
          </a:p>
        </p:txBody>
      </p:sp>
      <p:sp>
        <p:nvSpPr>
          <p:cNvPr id="6" name="Text Placeholder 12"/>
          <p:cNvSpPr>
            <a:spLocks noGrp="1"/>
          </p:cNvSpPr>
          <p:nvPr>
            <p:ph type="body" sz="quarter" idx="14" hasCustomPrompt="1"/>
          </p:nvPr>
        </p:nvSpPr>
        <p:spPr>
          <a:xfrm>
            <a:off x="457200" y="3945465"/>
            <a:ext cx="3951287" cy="427906"/>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
        <p:nvSpPr>
          <p:cNvPr id="7" name="Picture Placeholder 8"/>
          <p:cNvSpPr>
            <a:spLocks noGrp="1"/>
          </p:cNvSpPr>
          <p:nvPr>
            <p:ph type="pic" sz="quarter" idx="15"/>
          </p:nvPr>
        </p:nvSpPr>
        <p:spPr>
          <a:xfrm>
            <a:off x="4735514" y="1115932"/>
            <a:ext cx="3951287" cy="1479401"/>
          </a:xfrm>
        </p:spPr>
        <p:txBody>
          <a:bodyPr/>
          <a:lstStyle>
            <a:lvl1pPr>
              <a:buClr>
                <a:srgbClr val="0085CA"/>
              </a:buClr>
              <a:defRPr/>
            </a:lvl1pPr>
          </a:lstStyle>
          <a:p>
            <a:endParaRPr lang="en-US" dirty="0"/>
          </a:p>
        </p:txBody>
      </p:sp>
      <p:sp>
        <p:nvSpPr>
          <p:cNvPr id="9" name="Picture Placeholder 8"/>
          <p:cNvSpPr>
            <a:spLocks noGrp="1"/>
          </p:cNvSpPr>
          <p:nvPr>
            <p:ph type="pic" sz="quarter" idx="16"/>
          </p:nvPr>
        </p:nvSpPr>
        <p:spPr>
          <a:xfrm>
            <a:off x="4735514" y="2816214"/>
            <a:ext cx="3951287" cy="1557158"/>
          </a:xfrm>
        </p:spPr>
        <p:txBody>
          <a:bodyPr/>
          <a:lstStyle>
            <a:lvl1pPr>
              <a:buClr>
                <a:srgbClr val="0085CA"/>
              </a:buClr>
              <a:defRPr/>
            </a:lvl1pPr>
          </a:lstStyle>
          <a:p>
            <a:endParaRPr lang="en-US" dirty="0"/>
          </a:p>
        </p:txBody>
      </p:sp>
      <p:sp>
        <p:nvSpPr>
          <p:cNvPr id="8"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23180895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7"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4038248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082581"/>
            <a:ext cx="3711608" cy="718386"/>
          </a:xfrm>
        </p:spPr>
        <p:txBody>
          <a:bodyPr/>
          <a:lstStyle>
            <a:lvl1pPr marL="0" indent="0" algn="l">
              <a:buNone/>
              <a:defRPr sz="2400">
                <a:solidFill>
                  <a:srgbClr val="000000"/>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endParaRPr lang="en-US" dirty="0"/>
          </a:p>
        </p:txBody>
      </p:sp>
      <p:sp>
        <p:nvSpPr>
          <p:cNvPr id="4" name="Title 12"/>
          <p:cNvSpPr>
            <a:spLocks noGrp="1"/>
          </p:cNvSpPr>
          <p:nvPr>
            <p:ph type="title"/>
          </p:nvPr>
        </p:nvSpPr>
        <p:spPr>
          <a:xfrm>
            <a:off x="457200" y="1159487"/>
            <a:ext cx="3711608" cy="1615001"/>
          </a:xfrm>
        </p:spPr>
        <p:txBody>
          <a:bodyPr/>
          <a:lstStyle>
            <a:lvl1pPr>
              <a:defRPr sz="4000" b="0">
                <a:solidFill>
                  <a:srgbClr val="003E74"/>
                </a:solidFill>
              </a:defRPr>
            </a:lvl1pPr>
          </a:lstStyle>
          <a:p>
            <a:r>
              <a:rPr lang="en-GB" dirty="0"/>
              <a:t>Click to edit Master title style</a:t>
            </a:r>
            <a:endParaRPr lang="en-US" dirty="0"/>
          </a:p>
        </p:txBody>
      </p:sp>
      <p:sp>
        <p:nvSpPr>
          <p:cNvPr id="5" name="Text Placeholder 9"/>
          <p:cNvSpPr>
            <a:spLocks noGrp="1"/>
          </p:cNvSpPr>
          <p:nvPr>
            <p:ph type="body" sz="quarter" idx="11" hasCustomPrompt="1"/>
          </p:nvPr>
        </p:nvSpPr>
        <p:spPr>
          <a:xfrm>
            <a:off x="457200" y="4118513"/>
            <a:ext cx="3601176" cy="254858"/>
          </a:xfrm>
        </p:spPr>
        <p:txBody>
          <a:bodyPr/>
          <a:lstStyle>
            <a:lvl1pPr marL="0" indent="0" algn="l">
              <a:buNone/>
              <a:defRPr sz="1200" baseline="0">
                <a:solidFill>
                  <a:srgbClr val="9D9D9D"/>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GB" dirty="0"/>
              <a:t>Click to edit author name</a:t>
            </a:r>
            <a:endParaRPr lang="en-US" dirty="0"/>
          </a:p>
        </p:txBody>
      </p:sp>
      <p:sp>
        <p:nvSpPr>
          <p:cNvPr id="7" name="Picture Placeholder 6"/>
          <p:cNvSpPr>
            <a:spLocks noGrp="1"/>
          </p:cNvSpPr>
          <p:nvPr>
            <p:ph type="pic" sz="quarter" idx="12"/>
          </p:nvPr>
        </p:nvSpPr>
        <p:spPr>
          <a:xfrm>
            <a:off x="4756151" y="1159669"/>
            <a:ext cx="3930650" cy="3213702"/>
          </a:xfrm>
        </p:spPr>
        <p:txBody>
          <a:bodyPr/>
          <a:lstStyle>
            <a:lvl1pPr>
              <a:buClr>
                <a:srgbClr val="0085CA"/>
              </a:buClr>
              <a:defRPr/>
            </a:lvl1pPr>
          </a:lstStyle>
          <a:p>
            <a:endParaRPr lang="en-US" dirty="0"/>
          </a:p>
        </p:txBody>
      </p:sp>
      <p:sp>
        <p:nvSpPr>
          <p:cNvPr id="11"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2" name="Text Placeholder 3"/>
          <p:cNvSpPr>
            <a:spLocks noGrp="1"/>
          </p:cNvSpPr>
          <p:nvPr>
            <p:ph type="body" sz="quarter" idx="13"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372030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on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GB" dirty="0"/>
              <a:t>Click to edit Master title style</a:t>
            </a:r>
            <a:endParaRPr lang="en-US" dirty="0"/>
          </a:p>
        </p:txBody>
      </p:sp>
      <p:sp>
        <p:nvSpPr>
          <p:cNvPr id="3" name="Content Placeholder 2"/>
          <p:cNvSpPr>
            <a:spLocks noGrp="1"/>
          </p:cNvSpPr>
          <p:nvPr>
            <p:ph idx="1"/>
          </p:nvPr>
        </p:nvSpPr>
        <p:spPr>
          <a:xfrm>
            <a:off x="457200" y="1759936"/>
            <a:ext cx="8229600" cy="2613435"/>
          </a:xfrm>
        </p:spPr>
        <p:txBody>
          <a:bodyPr/>
          <a:lstStyle>
            <a:lvl1pPr>
              <a:buClr>
                <a:srgbClr val="0085CA"/>
              </a:buClr>
              <a:defRPr/>
            </a:lvl1pPr>
            <a:lvl2pPr>
              <a:buClr>
                <a:srgbClr val="0085CA"/>
              </a:buClr>
              <a:defRPr/>
            </a:lvl2pPr>
            <a:lvl3pPr>
              <a:buClr>
                <a:srgbClr val="0085CA"/>
              </a:buClr>
              <a:defRPr sz="1200"/>
            </a:lvl3pPr>
            <a:lvl4pPr>
              <a:buClr>
                <a:srgbClr val="0085CA"/>
              </a:buClr>
              <a:defRPr sz="1200"/>
            </a:lvl4pPr>
            <a:lvl5pPr>
              <a:buClr>
                <a:srgbClr val="0085CA"/>
              </a:buClr>
              <a:defRPr sz="1200">
                <a:latin typeface="+mn-lt"/>
              </a:defRPr>
            </a:lvl5pPr>
            <a:lvl6pPr marL="2286000" indent="0">
              <a:buNone/>
              <a:defRPr sz="1400" baseline="0">
                <a:latin typeface="+mn-lt"/>
              </a:defRPr>
            </a:lvl6pPr>
            <a:lvl7pPr>
              <a:defRPr/>
            </a:lvl7pPr>
            <a:lvl8pPr>
              <a:defRPr/>
            </a:lvl8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9"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569259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two columns)">
    <p:spTree>
      <p:nvGrpSpPr>
        <p:cNvPr id="1" name=""/>
        <p:cNvGrpSpPr/>
        <p:nvPr/>
      </p:nvGrpSpPr>
      <p:grpSpPr>
        <a:xfrm>
          <a:off x="0" y="0"/>
          <a:ext cx="0" cy="0"/>
          <a:chOff x="0" y="0"/>
          <a:chExt cx="0" cy="0"/>
        </a:xfrm>
      </p:grpSpPr>
      <p:sp>
        <p:nvSpPr>
          <p:cNvPr id="10" name="Content Placeholder 2"/>
          <p:cNvSpPr>
            <a:spLocks noGrp="1"/>
          </p:cNvSpPr>
          <p:nvPr>
            <p:ph idx="11"/>
          </p:nvPr>
        </p:nvSpPr>
        <p:spPr>
          <a:xfrm>
            <a:off x="457200" y="1759936"/>
            <a:ext cx="3950877"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 name="Title 1"/>
          <p:cNvSpPr>
            <a:spLocks noGrp="1"/>
          </p:cNvSpPr>
          <p:nvPr>
            <p:ph type="title"/>
          </p:nvPr>
        </p:nvSpPr>
        <p:spPr/>
        <p:txBody>
          <a:bodyPr/>
          <a:lstStyle>
            <a:lvl1pPr>
              <a:defRPr sz="2400"/>
            </a:lvl1pPr>
          </a:lstStyle>
          <a:p>
            <a:r>
              <a:rPr lang="en-GB" dirty="0"/>
              <a:t>Click to edit Master title style</a:t>
            </a:r>
            <a:endParaRPr lang="en-US" dirty="0"/>
          </a:p>
        </p:txBody>
      </p:sp>
      <p:sp>
        <p:nvSpPr>
          <p:cNvPr id="12" name="Content Placeholder 2"/>
          <p:cNvSpPr>
            <a:spLocks noGrp="1"/>
          </p:cNvSpPr>
          <p:nvPr>
            <p:ph idx="12"/>
          </p:nvPr>
        </p:nvSpPr>
        <p:spPr>
          <a:xfrm>
            <a:off x="4735923" y="1759936"/>
            <a:ext cx="3950878"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4" name="Text Placeholder 3"/>
          <p:cNvSpPr>
            <a:spLocks noGrp="1"/>
          </p:cNvSpPr>
          <p:nvPr>
            <p:ph type="body" sz="quarter" idx="13"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2622752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quot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200" y="1759936"/>
            <a:ext cx="3950877"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457200" y="1115931"/>
            <a:ext cx="8229600" cy="380667"/>
          </a:xfrm>
        </p:spPr>
        <p:txBody>
          <a:bodyPr/>
          <a:lstStyle>
            <a:lvl1pPr>
              <a:defRPr sz="2400"/>
            </a:lvl1pPr>
          </a:lstStyle>
          <a:p>
            <a:r>
              <a:rPr lang="en-GB" dirty="0"/>
              <a:t>Click to edit Master title style</a:t>
            </a:r>
            <a:endParaRPr lang="en-US" dirty="0"/>
          </a:p>
        </p:txBody>
      </p:sp>
      <p:sp>
        <p:nvSpPr>
          <p:cNvPr id="6" name="Content Placeholder 2"/>
          <p:cNvSpPr>
            <a:spLocks noGrp="1"/>
          </p:cNvSpPr>
          <p:nvPr>
            <p:ph idx="12" hasCustomPrompt="1"/>
          </p:nvPr>
        </p:nvSpPr>
        <p:spPr>
          <a:xfrm>
            <a:off x="4735923" y="1759936"/>
            <a:ext cx="3950878" cy="1948997"/>
          </a:xfrm>
        </p:spPr>
        <p:txBody>
          <a:bodyPr/>
          <a:lstStyle>
            <a:lvl1pPr marL="0" indent="0">
              <a:buClr>
                <a:srgbClr val="0085CA"/>
              </a:buClr>
              <a:buNone/>
              <a:defRPr sz="2800" b="0" i="1" baseline="0">
                <a:solidFill>
                  <a:srgbClr val="003E74"/>
                </a:solidFill>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add a quote”</a:t>
            </a:r>
            <a:endParaRPr lang="en-US" dirty="0"/>
          </a:p>
        </p:txBody>
      </p:sp>
      <p:sp>
        <p:nvSpPr>
          <p:cNvPr id="8" name="Text Placeholder 12"/>
          <p:cNvSpPr>
            <a:spLocks noGrp="1"/>
          </p:cNvSpPr>
          <p:nvPr>
            <p:ph type="body" sz="quarter" idx="14" hasCustomPrompt="1"/>
          </p:nvPr>
        </p:nvSpPr>
        <p:spPr>
          <a:xfrm>
            <a:off x="4735514" y="3890251"/>
            <a:ext cx="3951287" cy="483120"/>
          </a:xfrm>
        </p:spPr>
        <p:txBody>
          <a:bodyPr/>
          <a:lstStyle>
            <a:lvl1pPr marL="0" marR="0" indent="0" algn="l" defTabSz="457200" rtl="0" eaLnBrk="1" fontAlgn="auto" latinLnBrk="0" hangingPunct="1">
              <a:lnSpc>
                <a:spcPct val="100000"/>
              </a:lnSpc>
              <a:spcBef>
                <a:spcPct val="20000"/>
              </a:spcBef>
              <a:spcAft>
                <a:spcPts val="0"/>
              </a:spcAft>
              <a:buClr>
                <a:srgbClr val="0085CA"/>
              </a:buClr>
              <a:buSzTx/>
              <a:buFont typeface="Arial"/>
              <a:buNone/>
              <a:tabLst/>
              <a:defRPr sz="1200" baseline="0">
                <a:solidFill>
                  <a:srgbClr val="0085CA"/>
                </a:solidFill>
              </a:defRPr>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457200" rtl="0" eaLnBrk="1" fontAlgn="auto" latinLnBrk="0" hangingPunct="1">
              <a:lnSpc>
                <a:spcPct val="100000"/>
              </a:lnSpc>
              <a:spcBef>
                <a:spcPct val="20000"/>
              </a:spcBef>
              <a:spcAft>
                <a:spcPts val="0"/>
              </a:spcAft>
              <a:buClr>
                <a:srgbClr val="0085CA"/>
              </a:buClr>
              <a:buSzTx/>
              <a:buFont typeface="Arial"/>
              <a:buNone/>
              <a:tabLst/>
              <a:defRPr/>
            </a:pPr>
            <a:r>
              <a:rPr lang="en-GB" dirty="0"/>
              <a:t>Click to add quote attribution</a:t>
            </a:r>
            <a:endParaRPr lang="en-US" dirty="0"/>
          </a:p>
        </p:txBody>
      </p:sp>
      <p:sp>
        <p:nvSpPr>
          <p:cNvPr id="10"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5"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3128024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two columns with image)">
    <p:spTree>
      <p:nvGrpSpPr>
        <p:cNvPr id="1" name=""/>
        <p:cNvGrpSpPr/>
        <p:nvPr/>
      </p:nvGrpSpPr>
      <p:grpSpPr>
        <a:xfrm>
          <a:off x="0" y="0"/>
          <a:ext cx="0" cy="0"/>
          <a:chOff x="0" y="0"/>
          <a:chExt cx="0" cy="0"/>
        </a:xfrm>
      </p:grpSpPr>
      <p:sp>
        <p:nvSpPr>
          <p:cNvPr id="3" name="Content Placeholder 2"/>
          <p:cNvSpPr>
            <a:spLocks noGrp="1"/>
          </p:cNvSpPr>
          <p:nvPr>
            <p:ph idx="11"/>
          </p:nvPr>
        </p:nvSpPr>
        <p:spPr>
          <a:xfrm>
            <a:off x="457200" y="1759936"/>
            <a:ext cx="3950877" cy="2613435"/>
          </a:xfrm>
        </p:spPr>
        <p:txBody>
          <a:bodyPr/>
          <a:lstStyle>
            <a:lvl1pPr>
              <a:buClr>
                <a:srgbClr val="0085CA"/>
              </a:buClr>
              <a:defRPr/>
            </a:lvl1pPr>
            <a:lvl2pPr>
              <a:buClr>
                <a:srgbClr val="0085CA"/>
              </a:buClr>
              <a:defRPr/>
            </a:lvl2pPr>
            <a:lvl3pPr>
              <a:buClr>
                <a:srgbClr val="0085CA"/>
              </a:buClr>
              <a:defRPr/>
            </a:lvl3pPr>
            <a:lvl4pPr>
              <a:buClr>
                <a:srgbClr val="0085CA"/>
              </a:buClr>
              <a:defRPr/>
            </a:lvl4pPr>
            <a:lvl5pPr>
              <a:buClr>
                <a:srgbClr val="0085CA"/>
              </a:buCl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Title 1"/>
          <p:cNvSpPr>
            <a:spLocks noGrp="1"/>
          </p:cNvSpPr>
          <p:nvPr>
            <p:ph type="title"/>
          </p:nvPr>
        </p:nvSpPr>
        <p:spPr>
          <a:xfrm>
            <a:off x="457200" y="1115931"/>
            <a:ext cx="8229600" cy="380667"/>
          </a:xfrm>
        </p:spPr>
        <p:txBody>
          <a:bodyPr/>
          <a:lstStyle>
            <a:lvl1pPr>
              <a:defRPr sz="2400"/>
            </a:lvl1pPr>
          </a:lstStyle>
          <a:p>
            <a:r>
              <a:rPr lang="en-GB" dirty="0"/>
              <a:t>Click to edit Master title style</a:t>
            </a:r>
            <a:endParaRPr lang="en-US" dirty="0"/>
          </a:p>
        </p:txBody>
      </p:sp>
      <p:sp>
        <p:nvSpPr>
          <p:cNvPr id="9" name="Picture Placeholder 8"/>
          <p:cNvSpPr>
            <a:spLocks noGrp="1"/>
          </p:cNvSpPr>
          <p:nvPr>
            <p:ph type="pic" sz="quarter" idx="13"/>
          </p:nvPr>
        </p:nvSpPr>
        <p:spPr>
          <a:xfrm>
            <a:off x="4735514" y="1759937"/>
            <a:ext cx="3951287" cy="1976608"/>
          </a:xfrm>
        </p:spPr>
        <p:txBody>
          <a:bodyPr/>
          <a:lstStyle>
            <a:lvl1pPr>
              <a:buClr>
                <a:srgbClr val="0085CA"/>
              </a:buClr>
              <a:defRPr/>
            </a:lvl1pPr>
          </a:lstStyle>
          <a:p>
            <a:endParaRPr lang="en-US" dirty="0"/>
          </a:p>
        </p:txBody>
      </p:sp>
      <p:sp>
        <p:nvSpPr>
          <p:cNvPr id="13" name="Text Placeholder 12"/>
          <p:cNvSpPr>
            <a:spLocks noGrp="1"/>
          </p:cNvSpPr>
          <p:nvPr>
            <p:ph type="body" sz="quarter" idx="14" hasCustomPrompt="1"/>
          </p:nvPr>
        </p:nvSpPr>
        <p:spPr>
          <a:xfrm>
            <a:off x="4735514" y="3942710"/>
            <a:ext cx="3951287" cy="427906"/>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
        <p:nvSpPr>
          <p:cNvPr id="8"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84725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image/media and caption">
    <p:spTree>
      <p:nvGrpSpPr>
        <p:cNvPr id="1" name=""/>
        <p:cNvGrpSpPr/>
        <p:nvPr/>
      </p:nvGrpSpPr>
      <p:grpSpPr>
        <a:xfrm>
          <a:off x="0" y="0"/>
          <a:ext cx="0" cy="0"/>
          <a:chOff x="0" y="0"/>
          <a:chExt cx="0" cy="0"/>
        </a:xfrm>
      </p:grpSpPr>
      <p:sp>
        <p:nvSpPr>
          <p:cNvPr id="7" name="Picture Placeholder 8"/>
          <p:cNvSpPr>
            <a:spLocks noGrp="1"/>
          </p:cNvSpPr>
          <p:nvPr>
            <p:ph type="pic" sz="quarter" idx="13"/>
          </p:nvPr>
        </p:nvSpPr>
        <p:spPr>
          <a:xfrm>
            <a:off x="457200" y="1115931"/>
            <a:ext cx="8229601" cy="2639020"/>
          </a:xfrm>
        </p:spPr>
        <p:txBody>
          <a:bodyPr/>
          <a:lstStyle>
            <a:lvl1pPr>
              <a:buClr>
                <a:srgbClr val="0085CA"/>
              </a:buClr>
              <a:defRPr/>
            </a:lvl1pPr>
          </a:lstStyle>
          <a:p>
            <a:endParaRPr lang="en-US" dirty="0"/>
          </a:p>
        </p:txBody>
      </p:sp>
      <p:sp>
        <p:nvSpPr>
          <p:cNvPr id="9"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
        <p:nvSpPr>
          <p:cNvPr id="12" name="Text Placeholder 12"/>
          <p:cNvSpPr>
            <a:spLocks noGrp="1"/>
          </p:cNvSpPr>
          <p:nvPr>
            <p:ph type="body" sz="quarter" idx="14" hasCustomPrompt="1"/>
          </p:nvPr>
        </p:nvSpPr>
        <p:spPr>
          <a:xfrm>
            <a:off x="457200" y="3945465"/>
            <a:ext cx="3951287" cy="427906"/>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Tree>
    <p:extLst>
      <p:ext uri="{BB962C8B-B14F-4D97-AF65-F5344CB8AC3E}">
        <p14:creationId xmlns:p14="http://schemas.microsoft.com/office/powerpoint/2010/main" val="3929557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ultiple images/media and caption">
    <p:spTree>
      <p:nvGrpSpPr>
        <p:cNvPr id="1" name=""/>
        <p:cNvGrpSpPr/>
        <p:nvPr/>
      </p:nvGrpSpPr>
      <p:grpSpPr>
        <a:xfrm>
          <a:off x="0" y="0"/>
          <a:ext cx="0" cy="0"/>
          <a:chOff x="0" y="0"/>
          <a:chExt cx="0" cy="0"/>
        </a:xfrm>
      </p:grpSpPr>
      <p:sp>
        <p:nvSpPr>
          <p:cNvPr id="5" name="Picture Placeholder 8"/>
          <p:cNvSpPr>
            <a:spLocks noGrp="1"/>
          </p:cNvSpPr>
          <p:nvPr>
            <p:ph type="pic" sz="quarter" idx="13"/>
          </p:nvPr>
        </p:nvSpPr>
        <p:spPr>
          <a:xfrm>
            <a:off x="457200" y="1115931"/>
            <a:ext cx="3951287" cy="2611410"/>
          </a:xfrm>
        </p:spPr>
        <p:txBody>
          <a:bodyPr/>
          <a:lstStyle>
            <a:lvl1pPr>
              <a:buClr>
                <a:srgbClr val="0085CA"/>
              </a:buClr>
              <a:defRPr/>
            </a:lvl1pPr>
          </a:lstStyle>
          <a:p>
            <a:endParaRPr lang="en-US" dirty="0"/>
          </a:p>
        </p:txBody>
      </p:sp>
      <p:sp>
        <p:nvSpPr>
          <p:cNvPr id="6" name="Text Placeholder 12"/>
          <p:cNvSpPr>
            <a:spLocks noGrp="1"/>
          </p:cNvSpPr>
          <p:nvPr>
            <p:ph type="body" sz="quarter" idx="14" hasCustomPrompt="1"/>
          </p:nvPr>
        </p:nvSpPr>
        <p:spPr>
          <a:xfrm>
            <a:off x="457200" y="3945465"/>
            <a:ext cx="3951287" cy="427906"/>
          </a:xfrm>
        </p:spPr>
        <p:txBody>
          <a:bodyPr/>
          <a:lstStyle>
            <a:lvl1pPr marL="0" indent="0">
              <a:buNone/>
              <a:defRPr sz="1000">
                <a:solidFill>
                  <a:srgbClr val="9D9D9D"/>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Click to add caption</a:t>
            </a:r>
            <a:endParaRPr lang="en-US" dirty="0"/>
          </a:p>
        </p:txBody>
      </p:sp>
      <p:sp>
        <p:nvSpPr>
          <p:cNvPr id="7" name="Picture Placeholder 8"/>
          <p:cNvSpPr>
            <a:spLocks noGrp="1"/>
          </p:cNvSpPr>
          <p:nvPr>
            <p:ph type="pic" sz="quarter" idx="15"/>
          </p:nvPr>
        </p:nvSpPr>
        <p:spPr>
          <a:xfrm>
            <a:off x="4735514" y="1115932"/>
            <a:ext cx="3951287" cy="1479401"/>
          </a:xfrm>
        </p:spPr>
        <p:txBody>
          <a:bodyPr/>
          <a:lstStyle>
            <a:lvl1pPr>
              <a:buClr>
                <a:srgbClr val="0085CA"/>
              </a:buClr>
              <a:defRPr/>
            </a:lvl1pPr>
          </a:lstStyle>
          <a:p>
            <a:endParaRPr lang="en-US" dirty="0"/>
          </a:p>
        </p:txBody>
      </p:sp>
      <p:sp>
        <p:nvSpPr>
          <p:cNvPr id="9" name="Picture Placeholder 8"/>
          <p:cNvSpPr>
            <a:spLocks noGrp="1"/>
          </p:cNvSpPr>
          <p:nvPr>
            <p:ph type="pic" sz="quarter" idx="16"/>
          </p:nvPr>
        </p:nvSpPr>
        <p:spPr>
          <a:xfrm>
            <a:off x="4735514" y="2816214"/>
            <a:ext cx="3951287" cy="1557158"/>
          </a:xfrm>
        </p:spPr>
        <p:txBody>
          <a:bodyPr/>
          <a:lstStyle>
            <a:lvl1pPr>
              <a:buClr>
                <a:srgbClr val="0085CA"/>
              </a:buClr>
              <a:defRPr/>
            </a:lvl1pPr>
          </a:lstStyle>
          <a:p>
            <a:endParaRPr lang="en-US" dirty="0"/>
          </a:p>
        </p:txBody>
      </p:sp>
      <p:sp>
        <p:nvSpPr>
          <p:cNvPr id="8"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11"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125034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Text Placeholder 7"/>
          <p:cNvSpPr>
            <a:spLocks noGrp="1"/>
          </p:cNvSpPr>
          <p:nvPr>
            <p:ph type="body" sz="quarter" idx="10" hasCustomPrompt="1"/>
          </p:nvPr>
        </p:nvSpPr>
        <p:spPr>
          <a:xfrm>
            <a:off x="6553925" y="497144"/>
            <a:ext cx="2132875" cy="234218"/>
          </a:xfrm>
        </p:spPr>
        <p:txBody>
          <a:bodyPr/>
          <a:lstStyle>
            <a:lvl1pPr marL="0" indent="0" algn="r">
              <a:buNone/>
              <a:defRPr sz="1000" b="1">
                <a:solidFill>
                  <a:srgbClr val="003E74"/>
                </a:solidFill>
              </a:defRPr>
            </a:lvl1pPr>
            <a:lvl2pPr marL="457200" indent="0">
              <a:buNone/>
              <a:defRPr sz="1200">
                <a:solidFill>
                  <a:srgbClr val="003E74"/>
                </a:solidFill>
              </a:defRPr>
            </a:lvl2pPr>
            <a:lvl3pPr marL="914400" indent="0">
              <a:buNone/>
              <a:defRPr sz="1200">
                <a:solidFill>
                  <a:srgbClr val="003E74"/>
                </a:solidFill>
              </a:defRPr>
            </a:lvl3pPr>
            <a:lvl4pPr marL="1371600" indent="0">
              <a:buNone/>
              <a:defRPr sz="1200">
                <a:solidFill>
                  <a:srgbClr val="003E74"/>
                </a:solidFill>
              </a:defRPr>
            </a:lvl4pPr>
            <a:lvl5pPr marL="1828800" indent="0">
              <a:buNone/>
              <a:defRPr sz="1200">
                <a:solidFill>
                  <a:srgbClr val="003E74"/>
                </a:solidFill>
              </a:defRPr>
            </a:lvl5pPr>
          </a:lstStyle>
          <a:p>
            <a:pPr lvl="0"/>
            <a:r>
              <a:rPr lang="en-GB" dirty="0"/>
              <a:t>Click to edit presentation title</a:t>
            </a:r>
            <a:endParaRPr lang="en-US" dirty="0"/>
          </a:p>
        </p:txBody>
      </p:sp>
      <p:sp>
        <p:nvSpPr>
          <p:cNvPr id="7" name="Text Placeholder 3"/>
          <p:cNvSpPr>
            <a:spLocks noGrp="1"/>
          </p:cNvSpPr>
          <p:nvPr>
            <p:ph type="body" sz="quarter" idx="12" hasCustomPrompt="1"/>
          </p:nvPr>
        </p:nvSpPr>
        <p:spPr>
          <a:xfrm>
            <a:off x="7239941" y="738262"/>
            <a:ext cx="1446859" cy="192881"/>
          </a:xfrm>
        </p:spPr>
        <p:txBody>
          <a:bodyPr/>
          <a:lstStyle>
            <a:lvl1pPr marL="0" indent="0" algn="r">
              <a:buNone/>
              <a:defRPr sz="1000">
                <a:solidFill>
                  <a:srgbClr val="003E74"/>
                </a:solidFill>
              </a:defRPr>
            </a:lvl1pPr>
          </a:lstStyle>
          <a:p>
            <a:pPr lvl="0"/>
            <a:r>
              <a:rPr lang="en-US" dirty="0"/>
              <a:t>Click to add the date</a:t>
            </a:r>
          </a:p>
        </p:txBody>
      </p:sp>
    </p:spTree>
    <p:extLst>
      <p:ext uri="{BB962C8B-B14F-4D97-AF65-F5344CB8AC3E}">
        <p14:creationId xmlns:p14="http://schemas.microsoft.com/office/powerpoint/2010/main" val="406725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ollege_Powerpoint_Background_16-9.png"/>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3" name="Text Placeholder 2"/>
          <p:cNvSpPr>
            <a:spLocks noGrp="1"/>
          </p:cNvSpPr>
          <p:nvPr>
            <p:ph type="body" idx="1"/>
          </p:nvPr>
        </p:nvSpPr>
        <p:spPr>
          <a:xfrm>
            <a:off x="457200" y="1759936"/>
            <a:ext cx="8229600" cy="2613435"/>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 name="Title Placeholder 1"/>
          <p:cNvSpPr>
            <a:spLocks noGrp="1"/>
          </p:cNvSpPr>
          <p:nvPr>
            <p:ph type="title"/>
          </p:nvPr>
        </p:nvSpPr>
        <p:spPr>
          <a:xfrm>
            <a:off x="457200" y="1115931"/>
            <a:ext cx="8229600" cy="380667"/>
          </a:xfrm>
          <a:prstGeom prst="rect">
            <a:avLst/>
          </a:prstGeom>
        </p:spPr>
        <p:txBody>
          <a:bodyPr vert="horz" lIns="0" tIns="45720" rIns="0" bIns="0" rtlCol="0" anchor="ctr">
            <a:noAutofit/>
          </a:bodyPr>
          <a:lstStyle/>
          <a:p>
            <a:r>
              <a:rPr lang="en-GB" dirty="0"/>
              <a:t>Click to edit Master title style</a:t>
            </a:r>
            <a:endParaRPr lang="en-US" dirty="0"/>
          </a:p>
        </p:txBody>
      </p:sp>
      <p:sp>
        <p:nvSpPr>
          <p:cNvPr id="5" name="Slide Number Placeholder 4">
            <a:extLst>
              <a:ext uri="{FF2B5EF4-FFF2-40B4-BE49-F238E27FC236}">
                <a16:creationId xmlns:a16="http://schemas.microsoft.com/office/drawing/2014/main" xmlns="" id="{F60D921B-AC1C-460F-A0AF-C0D5A71E7DDB}"/>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6CAEEF-EB2F-41C5-9917-FB530AB6C99F}" type="slidenum">
              <a:rPr lang="en-GB" smtClean="0"/>
              <a:t>‹#›</a:t>
            </a:fld>
            <a:endParaRPr lang="en-GB"/>
          </a:p>
        </p:txBody>
      </p:sp>
    </p:spTree>
    <p:extLst>
      <p:ext uri="{BB962C8B-B14F-4D97-AF65-F5344CB8AC3E}">
        <p14:creationId xmlns:p14="http://schemas.microsoft.com/office/powerpoint/2010/main" val="2585372813"/>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52" r:id="rId4"/>
    <p:sldLayoutId id="2147483660" r:id="rId5"/>
    <p:sldLayoutId id="2147483657" r:id="rId6"/>
    <p:sldLayoutId id="2147483658" r:id="rId7"/>
    <p:sldLayoutId id="2147483659" r:id="rId8"/>
    <p:sldLayoutId id="2147483655" r:id="rId9"/>
  </p:sldLayoutIdLst>
  <p:hf hdr="0" ftr="0" dt="0"/>
  <p:txStyles>
    <p:titleStyle>
      <a:lvl1pPr algn="l" defTabSz="457200" rtl="0" eaLnBrk="1" latinLnBrk="0" hangingPunct="1">
        <a:spcBef>
          <a:spcPct val="0"/>
        </a:spcBef>
        <a:buNone/>
        <a:defRPr sz="2400" b="1" kern="1200">
          <a:solidFill>
            <a:srgbClr val="0085CA"/>
          </a:solidFill>
          <a:latin typeface="Arial"/>
          <a:ea typeface="+mj-ea"/>
          <a:cs typeface="Arial"/>
        </a:defRPr>
      </a:lvl1pPr>
    </p:titleStyle>
    <p:bodyStyle>
      <a:lvl1pPr marL="342900" indent="-342900" algn="l" defTabSz="457200" rtl="0" eaLnBrk="1" latinLnBrk="0" hangingPunct="1">
        <a:spcBef>
          <a:spcPct val="20000"/>
        </a:spcBef>
        <a:buClr>
          <a:srgbClr val="0085CA"/>
        </a:buClr>
        <a:buFont typeface="Arial"/>
        <a:buChar char="•"/>
        <a:defRPr sz="1800" kern="1200">
          <a:solidFill>
            <a:schemeClr val="tx1"/>
          </a:solidFill>
          <a:latin typeface="Arial"/>
          <a:ea typeface="+mn-ea"/>
          <a:cs typeface="Arial"/>
        </a:defRPr>
      </a:lvl1pPr>
      <a:lvl2pPr marL="742950" indent="-285750" algn="l" defTabSz="457200" rtl="0" eaLnBrk="1" latinLnBrk="0" hangingPunct="1">
        <a:spcBef>
          <a:spcPct val="20000"/>
        </a:spcBef>
        <a:buClr>
          <a:srgbClr val="0085CA"/>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3pPr>
      <a:lvl4pPr marL="16002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4pPr>
      <a:lvl5pPr marL="20574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ollege_Powerpoint_Background_16-9.png"/>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3" name="Text Placeholder 2"/>
          <p:cNvSpPr>
            <a:spLocks noGrp="1"/>
          </p:cNvSpPr>
          <p:nvPr>
            <p:ph type="body" idx="1"/>
          </p:nvPr>
        </p:nvSpPr>
        <p:spPr>
          <a:xfrm>
            <a:off x="457200" y="1759936"/>
            <a:ext cx="8229600" cy="2613435"/>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 name="Title Placeholder 1"/>
          <p:cNvSpPr>
            <a:spLocks noGrp="1"/>
          </p:cNvSpPr>
          <p:nvPr>
            <p:ph type="title"/>
          </p:nvPr>
        </p:nvSpPr>
        <p:spPr>
          <a:xfrm>
            <a:off x="457200" y="1115931"/>
            <a:ext cx="8229600" cy="380667"/>
          </a:xfrm>
          <a:prstGeom prst="rect">
            <a:avLst/>
          </a:prstGeom>
        </p:spPr>
        <p:txBody>
          <a:bodyPr vert="horz" lIns="0" tIns="45720" rIns="0" bIns="0" rtlCol="0" anchor="ctr">
            <a:noAutofit/>
          </a:bodyPr>
          <a:lstStyle/>
          <a:p>
            <a:r>
              <a:rPr lang="en-GB" dirty="0"/>
              <a:t>Click to edit Master title style</a:t>
            </a:r>
            <a:endParaRPr lang="en-US" dirty="0"/>
          </a:p>
        </p:txBody>
      </p:sp>
      <p:sp>
        <p:nvSpPr>
          <p:cNvPr id="5" name="Slide Number Placeholder 4">
            <a:extLst>
              <a:ext uri="{FF2B5EF4-FFF2-40B4-BE49-F238E27FC236}">
                <a16:creationId xmlns:a16="http://schemas.microsoft.com/office/drawing/2014/main" xmlns="" id="{9D360DD5-5C8F-4B29-8F93-3C45A4BC745F}"/>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0AEC740E-2424-4649-AEBE-6002C781A6F3}" type="slidenum">
              <a:rPr lang="en-GB" smtClean="0"/>
              <a:t>‹#›</a:t>
            </a:fld>
            <a:endParaRPr lang="en-GB"/>
          </a:p>
        </p:txBody>
      </p:sp>
      <p:sp>
        <p:nvSpPr>
          <p:cNvPr id="6" name="Footer Placeholder 5">
            <a:extLst>
              <a:ext uri="{FF2B5EF4-FFF2-40B4-BE49-F238E27FC236}">
                <a16:creationId xmlns:a16="http://schemas.microsoft.com/office/drawing/2014/main" xmlns="" id="{241A4FB9-D47D-47BE-B8D2-6B674B6DEEA9}"/>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Tree>
    <p:extLst>
      <p:ext uri="{BB962C8B-B14F-4D97-AF65-F5344CB8AC3E}">
        <p14:creationId xmlns:p14="http://schemas.microsoft.com/office/powerpoint/2010/main" val="13432351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Lst>
  <p:hf hdr="0" ftr="0" dt="0"/>
  <p:txStyles>
    <p:titleStyle>
      <a:lvl1pPr algn="l" defTabSz="457200" rtl="0" eaLnBrk="1" latinLnBrk="0" hangingPunct="1">
        <a:spcBef>
          <a:spcPct val="0"/>
        </a:spcBef>
        <a:buNone/>
        <a:defRPr sz="2400" b="1" kern="1200">
          <a:solidFill>
            <a:srgbClr val="0085CA"/>
          </a:solidFill>
          <a:latin typeface="Arial"/>
          <a:ea typeface="+mj-ea"/>
          <a:cs typeface="Arial"/>
        </a:defRPr>
      </a:lvl1pPr>
    </p:titleStyle>
    <p:bodyStyle>
      <a:lvl1pPr marL="342900" indent="-342900" algn="l" defTabSz="457200" rtl="0" eaLnBrk="1" latinLnBrk="0" hangingPunct="1">
        <a:spcBef>
          <a:spcPct val="20000"/>
        </a:spcBef>
        <a:buClr>
          <a:srgbClr val="0085CA"/>
        </a:buClr>
        <a:buFont typeface="Arial"/>
        <a:buChar char="•"/>
        <a:defRPr sz="1800" kern="1200">
          <a:solidFill>
            <a:schemeClr val="tx1"/>
          </a:solidFill>
          <a:latin typeface="Arial"/>
          <a:ea typeface="+mn-ea"/>
          <a:cs typeface="Arial"/>
        </a:defRPr>
      </a:lvl1pPr>
      <a:lvl2pPr marL="742950" indent="-285750" algn="l" defTabSz="457200" rtl="0" eaLnBrk="1" latinLnBrk="0" hangingPunct="1">
        <a:spcBef>
          <a:spcPct val="20000"/>
        </a:spcBef>
        <a:buClr>
          <a:srgbClr val="0085CA"/>
        </a:buClr>
        <a:buFont typeface="Arial"/>
        <a:buChar char="–"/>
        <a:defRPr sz="1800" kern="1200">
          <a:solidFill>
            <a:schemeClr val="tx1"/>
          </a:solidFill>
          <a:latin typeface="Arial"/>
          <a:ea typeface="+mn-ea"/>
          <a:cs typeface="Arial"/>
        </a:defRPr>
      </a:lvl2pPr>
      <a:lvl3pPr marL="11430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3pPr>
      <a:lvl4pPr marL="16002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4pPr>
      <a:lvl5pPr marL="2057400" indent="-228600" algn="l" defTabSz="457200" rtl="0" eaLnBrk="1" latinLnBrk="0" hangingPunct="1">
        <a:spcBef>
          <a:spcPct val="20000"/>
        </a:spcBef>
        <a:buClr>
          <a:srgbClr val="0085CA"/>
        </a:buClr>
        <a:buFont typeface="Arial"/>
        <a:buChar char="»"/>
        <a:defRPr sz="12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2627671"/>
            <a:ext cx="6400800" cy="453385"/>
          </a:xfrm>
        </p:spPr>
        <p:txBody>
          <a:bodyPr/>
          <a:lstStyle/>
          <a:p>
            <a:r>
              <a:rPr lang="en-US" dirty="0"/>
              <a:t>Guide for Moderators</a:t>
            </a:r>
          </a:p>
        </p:txBody>
      </p:sp>
      <p:sp>
        <p:nvSpPr>
          <p:cNvPr id="3" name="Title 2"/>
          <p:cNvSpPr>
            <a:spLocks noGrp="1"/>
          </p:cNvSpPr>
          <p:nvPr>
            <p:ph type="title"/>
          </p:nvPr>
        </p:nvSpPr>
        <p:spPr/>
        <p:txBody>
          <a:bodyPr/>
          <a:lstStyle/>
          <a:p>
            <a:r>
              <a:rPr lang="en-US" dirty="0"/>
              <a:t>Room Booking  </a:t>
            </a:r>
          </a:p>
        </p:txBody>
      </p:sp>
      <p:sp>
        <p:nvSpPr>
          <p:cNvPr id="4" name="Text Placeholder 3"/>
          <p:cNvSpPr>
            <a:spLocks noGrp="1"/>
          </p:cNvSpPr>
          <p:nvPr>
            <p:ph type="body" sz="quarter" idx="11"/>
          </p:nvPr>
        </p:nvSpPr>
        <p:spPr/>
        <p:txBody>
          <a:bodyPr/>
          <a:lstStyle/>
          <a:p>
            <a:r>
              <a:rPr lang="en-US" dirty="0"/>
              <a:t>May 2018 – V0.2</a:t>
            </a:r>
          </a:p>
        </p:txBody>
      </p:sp>
      <p:sp>
        <p:nvSpPr>
          <p:cNvPr id="5" name="Slide Number Placeholder 4">
            <a:extLst>
              <a:ext uri="{FF2B5EF4-FFF2-40B4-BE49-F238E27FC236}">
                <a16:creationId xmlns:a16="http://schemas.microsoft.com/office/drawing/2014/main" xmlns="" id="{63680D8C-5694-4BEF-AEF8-1D7143C7C036}"/>
              </a:ext>
            </a:extLst>
          </p:cNvPr>
          <p:cNvSpPr>
            <a:spLocks noGrp="1"/>
          </p:cNvSpPr>
          <p:nvPr>
            <p:ph type="sldNum" sz="quarter" idx="13"/>
          </p:nvPr>
        </p:nvSpPr>
        <p:spPr/>
        <p:txBody>
          <a:bodyPr/>
          <a:lstStyle/>
          <a:p>
            <a:fld id="{8B6CAEEF-EB2F-41C5-9917-FB530AB6C99F}" type="slidenum">
              <a:rPr lang="en-GB" smtClean="0"/>
              <a:t>1</a:t>
            </a:fld>
            <a:endParaRPr lang="en-GB"/>
          </a:p>
        </p:txBody>
      </p:sp>
    </p:spTree>
    <p:extLst>
      <p:ext uri="{BB962C8B-B14F-4D97-AF65-F5344CB8AC3E}">
        <p14:creationId xmlns:p14="http://schemas.microsoft.com/office/powerpoint/2010/main" val="4058368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B723BB68-4FD0-4B66-B919-D3712FEC61DB}"/>
              </a:ext>
            </a:extLst>
          </p:cNvPr>
          <p:cNvSpPr/>
          <p:nvPr/>
        </p:nvSpPr>
        <p:spPr>
          <a:xfrm>
            <a:off x="4911407" y="276127"/>
            <a:ext cx="3634328" cy="369332"/>
          </a:xfrm>
          <a:prstGeom prst="rect">
            <a:avLst/>
          </a:prstGeom>
        </p:spPr>
        <p:txBody>
          <a:bodyPr wrap="none">
            <a:spAutoFit/>
          </a:bodyPr>
          <a:lstStyle/>
          <a:p>
            <a:r>
              <a:rPr lang="en-US" dirty="0">
                <a:solidFill>
                  <a:srgbClr val="0085CA"/>
                </a:solidFill>
              </a:rPr>
              <a:t>Responding to Requests - Planon</a:t>
            </a:r>
            <a:endParaRPr lang="en-GB" dirty="0"/>
          </a:p>
        </p:txBody>
      </p:sp>
      <p:sp>
        <p:nvSpPr>
          <p:cNvPr id="15" name="Title 1">
            <a:extLst>
              <a:ext uri="{FF2B5EF4-FFF2-40B4-BE49-F238E27FC236}">
                <a16:creationId xmlns:a16="http://schemas.microsoft.com/office/drawing/2014/main" xmlns="" id="{6156A824-5BFF-447E-827D-0CEAE1228D4D}"/>
              </a:ext>
            </a:extLst>
          </p:cNvPr>
          <p:cNvSpPr>
            <a:spLocks noGrp="1"/>
          </p:cNvSpPr>
          <p:nvPr>
            <p:ph type="title"/>
          </p:nvPr>
        </p:nvSpPr>
        <p:spPr>
          <a:xfrm>
            <a:off x="443752" y="1061808"/>
            <a:ext cx="4024339" cy="3183592"/>
          </a:xfrm>
        </p:spPr>
        <p:txBody>
          <a:bodyPr/>
          <a:lstStyle/>
          <a:p>
            <a:pPr marL="342900" indent="-342900">
              <a:buClr>
                <a:srgbClr val="003E74"/>
              </a:buClr>
              <a:buFont typeface="+mj-lt"/>
              <a:buAutoNum type="arabicParenR" startAt="7"/>
            </a:pPr>
            <a:r>
              <a:rPr lang="en-US" sz="1600" b="0" dirty="0">
                <a:solidFill>
                  <a:srgbClr val="003E74"/>
                </a:solidFill>
              </a:rPr>
              <a:t>If you approve a request, an email will automatically be sent to the requestor to inform them they can use the room.</a:t>
            </a:r>
            <a:br>
              <a:rPr lang="en-US" sz="1600" b="0" dirty="0">
                <a:solidFill>
                  <a:srgbClr val="003E74"/>
                </a:solidFill>
              </a:rPr>
            </a:br>
            <a:r>
              <a:rPr lang="en-US" sz="1600" b="0" dirty="0">
                <a:solidFill>
                  <a:srgbClr val="003E74"/>
                </a:solidFill>
              </a:rPr>
              <a:t/>
            </a:r>
            <a:br>
              <a:rPr lang="en-US" sz="1600" b="0" dirty="0">
                <a:solidFill>
                  <a:srgbClr val="003E74"/>
                </a:solidFill>
              </a:rPr>
            </a:br>
            <a:r>
              <a:rPr lang="en-US" sz="1600" b="0" dirty="0">
                <a:solidFill>
                  <a:srgbClr val="003E74"/>
                </a:solidFill>
              </a:rPr>
              <a:t>If you chose to decline the request, you must provide a reason, which will be included in the automatic email to the requestor to inform them they cannot use the room.</a:t>
            </a:r>
          </a:p>
        </p:txBody>
      </p:sp>
      <p:pic>
        <p:nvPicPr>
          <p:cNvPr id="16" name="Picture 15">
            <a:extLst>
              <a:ext uri="{FF2B5EF4-FFF2-40B4-BE49-F238E27FC236}">
                <a16:creationId xmlns:a16="http://schemas.microsoft.com/office/drawing/2014/main" xmlns="" id="{375EF84D-DFD3-4A6A-960C-1911E7FAAFE4}"/>
              </a:ext>
            </a:extLst>
          </p:cNvPr>
          <p:cNvPicPr>
            <a:picLocks noChangeAspect="1"/>
          </p:cNvPicPr>
          <p:nvPr/>
        </p:nvPicPr>
        <p:blipFill>
          <a:blip r:embed="rId2"/>
          <a:stretch>
            <a:fillRect/>
          </a:stretch>
        </p:blipFill>
        <p:spPr>
          <a:xfrm>
            <a:off x="4806554" y="645459"/>
            <a:ext cx="3634327" cy="3860210"/>
          </a:xfrm>
          <a:prstGeom prst="rect">
            <a:avLst/>
          </a:prstGeom>
          <a:ln>
            <a:solidFill>
              <a:srgbClr val="9D9D9D"/>
            </a:solidFill>
          </a:ln>
        </p:spPr>
      </p:pic>
      <p:sp>
        <p:nvSpPr>
          <p:cNvPr id="2" name="Slide Number Placeholder 1">
            <a:extLst>
              <a:ext uri="{FF2B5EF4-FFF2-40B4-BE49-F238E27FC236}">
                <a16:creationId xmlns:a16="http://schemas.microsoft.com/office/drawing/2014/main" xmlns="" id="{A1A3F4D6-77EB-4671-B2D2-E174EDB9C9AA}"/>
              </a:ext>
            </a:extLst>
          </p:cNvPr>
          <p:cNvSpPr>
            <a:spLocks noGrp="1"/>
          </p:cNvSpPr>
          <p:nvPr>
            <p:ph type="sldNum" sz="quarter" idx="13"/>
          </p:nvPr>
        </p:nvSpPr>
        <p:spPr/>
        <p:txBody>
          <a:bodyPr/>
          <a:lstStyle/>
          <a:p>
            <a:fld id="{8B6CAEEF-EB2F-41C5-9917-FB530AB6C99F}" type="slidenum">
              <a:rPr lang="en-GB" smtClean="0"/>
              <a:t>10</a:t>
            </a:fld>
            <a:endParaRPr lang="en-GB"/>
          </a:p>
        </p:txBody>
      </p:sp>
    </p:spTree>
    <p:extLst>
      <p:ext uri="{BB962C8B-B14F-4D97-AF65-F5344CB8AC3E}">
        <p14:creationId xmlns:p14="http://schemas.microsoft.com/office/powerpoint/2010/main" val="3745967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A1A3F4D6-77EB-4671-B2D2-E174EDB9C9AA}"/>
              </a:ext>
            </a:extLst>
          </p:cNvPr>
          <p:cNvSpPr>
            <a:spLocks noGrp="1"/>
          </p:cNvSpPr>
          <p:nvPr>
            <p:ph type="sldNum" sz="quarter" idx="13"/>
          </p:nvPr>
        </p:nvSpPr>
        <p:spPr/>
        <p:txBody>
          <a:bodyPr/>
          <a:lstStyle/>
          <a:p>
            <a:fld id="{8B6CAEEF-EB2F-41C5-9917-FB530AB6C99F}" type="slidenum">
              <a:rPr lang="en-GB" smtClean="0"/>
              <a:t>11</a:t>
            </a:fld>
            <a:endParaRPr lang="en-GB"/>
          </a:p>
        </p:txBody>
      </p:sp>
      <p:sp>
        <p:nvSpPr>
          <p:cNvPr id="8" name="Title 2">
            <a:extLst>
              <a:ext uri="{FF2B5EF4-FFF2-40B4-BE49-F238E27FC236}">
                <a16:creationId xmlns:a16="http://schemas.microsoft.com/office/drawing/2014/main" xmlns="" id="{EE3FAE34-1DBC-4810-8024-4C0A0966515A}"/>
              </a:ext>
            </a:extLst>
          </p:cNvPr>
          <p:cNvSpPr txBox="1">
            <a:spLocks/>
          </p:cNvSpPr>
          <p:nvPr/>
        </p:nvSpPr>
        <p:spPr>
          <a:xfrm>
            <a:off x="457200" y="2001142"/>
            <a:ext cx="8229600" cy="857250"/>
          </a:xfrm>
          <a:prstGeom prst="rect">
            <a:avLst/>
          </a:prstGeom>
        </p:spPr>
        <p:txBody>
          <a:bodyPr vert="horz" lIns="0" tIns="45720" rIns="0" bIns="0" rtlCol="0" anchor="ctr">
            <a:noAutofit/>
          </a:bodyPr>
          <a:lstStyle>
            <a:lvl1pPr algn="l" defTabSz="457200" rtl="0" eaLnBrk="1" latinLnBrk="0" hangingPunct="1">
              <a:spcBef>
                <a:spcPct val="0"/>
              </a:spcBef>
              <a:buNone/>
              <a:defRPr sz="4000" b="0" kern="1200">
                <a:solidFill>
                  <a:srgbClr val="003E74"/>
                </a:solidFill>
                <a:latin typeface="Arial"/>
                <a:ea typeface="+mj-ea"/>
                <a:cs typeface="Arial"/>
              </a:defRPr>
            </a:lvl1pPr>
          </a:lstStyle>
          <a:p>
            <a:r>
              <a:rPr lang="en-US" sz="2800"/>
              <a:t>Moderation in Outlook</a:t>
            </a:r>
            <a:endParaRPr lang="en-US" sz="2800" dirty="0"/>
          </a:p>
        </p:txBody>
      </p:sp>
    </p:spTree>
    <p:extLst>
      <p:ext uri="{BB962C8B-B14F-4D97-AF65-F5344CB8AC3E}">
        <p14:creationId xmlns:p14="http://schemas.microsoft.com/office/powerpoint/2010/main" val="3947430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xmlns="" id="{63680D8C-5694-4BEF-AEF8-1D7143C7C036}"/>
              </a:ext>
            </a:extLst>
          </p:cNvPr>
          <p:cNvSpPr>
            <a:spLocks noGrp="1"/>
          </p:cNvSpPr>
          <p:nvPr>
            <p:ph type="sldNum" sz="quarter" idx="13"/>
          </p:nvPr>
        </p:nvSpPr>
        <p:spPr/>
        <p:txBody>
          <a:bodyPr/>
          <a:lstStyle/>
          <a:p>
            <a:fld id="{8B6CAEEF-EB2F-41C5-9917-FB530AB6C99F}" type="slidenum">
              <a:rPr lang="en-GB" smtClean="0"/>
              <a:t>12</a:t>
            </a:fld>
            <a:endParaRPr lang="en-GB"/>
          </a:p>
        </p:txBody>
      </p:sp>
      <p:sp>
        <p:nvSpPr>
          <p:cNvPr id="9" name="Title 1">
            <a:extLst>
              <a:ext uri="{FF2B5EF4-FFF2-40B4-BE49-F238E27FC236}">
                <a16:creationId xmlns:a16="http://schemas.microsoft.com/office/drawing/2014/main" xmlns="" id="{16944A84-C097-4B1D-9EBA-620F3D30B95D}"/>
              </a:ext>
            </a:extLst>
          </p:cNvPr>
          <p:cNvSpPr>
            <a:spLocks noGrp="1"/>
          </p:cNvSpPr>
          <p:nvPr>
            <p:ph type="title"/>
          </p:nvPr>
        </p:nvSpPr>
        <p:spPr>
          <a:xfrm>
            <a:off x="525656" y="1046658"/>
            <a:ext cx="3367471" cy="3382110"/>
          </a:xfrm>
        </p:spPr>
        <p:txBody>
          <a:bodyPr/>
          <a:lstStyle/>
          <a:p>
            <a:r>
              <a:rPr lang="en-US" sz="1400" b="0" dirty="0">
                <a:solidFill>
                  <a:srgbClr val="003E74"/>
                </a:solidFill>
              </a:rPr>
              <a:t>If you are a moderator, you will have access to a shared mailbox, where all requests to book rooms will be sent</a:t>
            </a:r>
            <a:r>
              <a:rPr lang="en-US" sz="1400" dirty="0"/>
              <a:t>.</a:t>
            </a:r>
            <a:br>
              <a:rPr lang="en-US" sz="1400" dirty="0"/>
            </a:br>
            <a:r>
              <a:rPr lang="en-US" sz="1400" dirty="0"/>
              <a:t/>
            </a:r>
            <a:br>
              <a:rPr lang="en-US" sz="1400" dirty="0"/>
            </a:br>
            <a:r>
              <a:rPr lang="en-US" sz="1400" dirty="0"/>
              <a:t>The email will detail which room has been requested, when and by whom. </a:t>
            </a:r>
            <a:br>
              <a:rPr lang="en-US" sz="1400" dirty="0"/>
            </a:br>
            <a:r>
              <a:rPr lang="en-US" sz="1400" dirty="0"/>
              <a:t/>
            </a:r>
            <a:br>
              <a:rPr lang="en-US" sz="1400" dirty="0"/>
            </a:br>
            <a:r>
              <a:rPr lang="en-US" sz="1400" dirty="0"/>
              <a:t>Click the “Requests list” link in the email, which will take you into Planon. Follow the instructions for approving or rejecting the booking (see pages 6-10) </a:t>
            </a:r>
            <a:endParaRPr lang="en-US" sz="1400" b="0" dirty="0">
              <a:solidFill>
                <a:srgbClr val="003E74"/>
              </a:solidFill>
            </a:endParaRPr>
          </a:p>
        </p:txBody>
      </p:sp>
      <p:sp>
        <p:nvSpPr>
          <p:cNvPr id="11" name="Rectangle 10">
            <a:extLst>
              <a:ext uri="{FF2B5EF4-FFF2-40B4-BE49-F238E27FC236}">
                <a16:creationId xmlns:a16="http://schemas.microsoft.com/office/drawing/2014/main" xmlns="" id="{B723BB68-4FD0-4B66-B919-D3712FEC61DB}"/>
              </a:ext>
            </a:extLst>
          </p:cNvPr>
          <p:cNvSpPr/>
          <p:nvPr/>
        </p:nvSpPr>
        <p:spPr>
          <a:xfrm>
            <a:off x="4911407" y="276127"/>
            <a:ext cx="3711272" cy="369332"/>
          </a:xfrm>
          <a:prstGeom prst="rect">
            <a:avLst/>
          </a:prstGeom>
        </p:spPr>
        <p:txBody>
          <a:bodyPr wrap="none">
            <a:spAutoFit/>
          </a:bodyPr>
          <a:lstStyle/>
          <a:p>
            <a:r>
              <a:rPr lang="en-US" dirty="0">
                <a:solidFill>
                  <a:srgbClr val="0085CA"/>
                </a:solidFill>
              </a:rPr>
              <a:t>Responding to Requests - Outlook</a:t>
            </a:r>
            <a:endParaRPr lang="en-GB" dirty="0"/>
          </a:p>
        </p:txBody>
      </p:sp>
      <p:pic>
        <p:nvPicPr>
          <p:cNvPr id="4" name="Picture 3">
            <a:extLst>
              <a:ext uri="{FF2B5EF4-FFF2-40B4-BE49-F238E27FC236}">
                <a16:creationId xmlns:a16="http://schemas.microsoft.com/office/drawing/2014/main" xmlns="" id="{D007D449-2BE0-4CDA-94FA-3F8FE2794A3F}"/>
              </a:ext>
            </a:extLst>
          </p:cNvPr>
          <p:cNvPicPr>
            <a:picLocks noChangeAspect="1"/>
          </p:cNvPicPr>
          <p:nvPr/>
        </p:nvPicPr>
        <p:blipFill>
          <a:blip r:embed="rId2"/>
          <a:stretch>
            <a:fillRect/>
          </a:stretch>
        </p:blipFill>
        <p:spPr>
          <a:xfrm>
            <a:off x="4190999" y="768456"/>
            <a:ext cx="4376218" cy="3875809"/>
          </a:xfrm>
          <a:prstGeom prst="rect">
            <a:avLst/>
          </a:prstGeom>
          <a:ln>
            <a:solidFill>
              <a:srgbClr val="9D9D9D"/>
            </a:solidFill>
          </a:ln>
        </p:spPr>
      </p:pic>
      <p:sp>
        <p:nvSpPr>
          <p:cNvPr id="12" name="Oval 11">
            <a:extLst>
              <a:ext uri="{FF2B5EF4-FFF2-40B4-BE49-F238E27FC236}">
                <a16:creationId xmlns:a16="http://schemas.microsoft.com/office/drawing/2014/main" xmlns="" id="{788483B2-FC3F-424F-AC94-0B15EEA07087}"/>
              </a:ext>
            </a:extLst>
          </p:cNvPr>
          <p:cNvSpPr/>
          <p:nvPr/>
        </p:nvSpPr>
        <p:spPr>
          <a:xfrm>
            <a:off x="6705599" y="3532909"/>
            <a:ext cx="533401" cy="367146"/>
          </a:xfrm>
          <a:prstGeom prst="ellipse">
            <a:avLst/>
          </a:prstGeom>
          <a:noFill/>
          <a:ln w="28575">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293681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xmlns="" id="{A1A3F4D6-77EB-4671-B2D2-E174EDB9C9AA}"/>
              </a:ext>
            </a:extLst>
          </p:cNvPr>
          <p:cNvSpPr>
            <a:spLocks noGrp="1"/>
          </p:cNvSpPr>
          <p:nvPr>
            <p:ph type="sldNum" sz="quarter" idx="13"/>
          </p:nvPr>
        </p:nvSpPr>
        <p:spPr/>
        <p:txBody>
          <a:bodyPr/>
          <a:lstStyle/>
          <a:p>
            <a:fld id="{8B6CAEEF-EB2F-41C5-9917-FB530AB6C99F}" type="slidenum">
              <a:rPr lang="en-GB" smtClean="0"/>
              <a:t>13</a:t>
            </a:fld>
            <a:endParaRPr lang="en-GB"/>
          </a:p>
        </p:txBody>
      </p:sp>
      <p:sp>
        <p:nvSpPr>
          <p:cNvPr id="8" name="Title 2">
            <a:extLst>
              <a:ext uri="{FF2B5EF4-FFF2-40B4-BE49-F238E27FC236}">
                <a16:creationId xmlns:a16="http://schemas.microsoft.com/office/drawing/2014/main" xmlns="" id="{EE3FAE34-1DBC-4810-8024-4C0A0966515A}"/>
              </a:ext>
            </a:extLst>
          </p:cNvPr>
          <p:cNvSpPr txBox="1">
            <a:spLocks/>
          </p:cNvSpPr>
          <p:nvPr/>
        </p:nvSpPr>
        <p:spPr>
          <a:xfrm>
            <a:off x="457200" y="2001142"/>
            <a:ext cx="8229600" cy="857250"/>
          </a:xfrm>
          <a:prstGeom prst="rect">
            <a:avLst/>
          </a:prstGeom>
        </p:spPr>
        <p:txBody>
          <a:bodyPr vert="horz" lIns="0" tIns="45720" rIns="0" bIns="0" rtlCol="0" anchor="ctr">
            <a:noAutofit/>
          </a:bodyPr>
          <a:lstStyle>
            <a:lvl1pPr algn="l" defTabSz="457200" rtl="0" eaLnBrk="1" latinLnBrk="0" hangingPunct="1">
              <a:spcBef>
                <a:spcPct val="0"/>
              </a:spcBef>
              <a:buNone/>
              <a:defRPr sz="4000" b="0" kern="1200">
                <a:solidFill>
                  <a:srgbClr val="003E74"/>
                </a:solidFill>
                <a:latin typeface="Arial"/>
                <a:ea typeface="+mj-ea"/>
                <a:cs typeface="Arial"/>
              </a:defRPr>
            </a:lvl1pPr>
          </a:lstStyle>
          <a:p>
            <a:r>
              <a:rPr lang="en-US" sz="2800" dirty="0"/>
              <a:t>Appendix – Add the ‘Room bookings to be approved’ gadget. </a:t>
            </a:r>
          </a:p>
        </p:txBody>
      </p:sp>
    </p:spTree>
    <p:extLst>
      <p:ext uri="{BB962C8B-B14F-4D97-AF65-F5344CB8AC3E}">
        <p14:creationId xmlns:p14="http://schemas.microsoft.com/office/powerpoint/2010/main" val="1372964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0989" y="995082"/>
            <a:ext cx="2655794" cy="3889152"/>
          </a:xfrm>
        </p:spPr>
        <p:txBody>
          <a:bodyPr/>
          <a:lstStyle/>
          <a:p>
            <a:r>
              <a:rPr lang="en-US" sz="1400" b="0" dirty="0">
                <a:solidFill>
                  <a:srgbClr val="003E74"/>
                </a:solidFill>
              </a:rPr>
              <a:t>If the ‘Room bookings to be approved’ gadget is not on your homepage, click the cog at the top of screen. </a:t>
            </a:r>
            <a:br>
              <a:rPr lang="en-US" sz="1400" b="0" dirty="0">
                <a:solidFill>
                  <a:srgbClr val="003E74"/>
                </a:solidFill>
              </a:rPr>
            </a:br>
            <a:r>
              <a:rPr lang="en-US" sz="1400" b="0" dirty="0">
                <a:solidFill>
                  <a:srgbClr val="003E74"/>
                </a:solidFill>
              </a:rPr>
              <a:t/>
            </a:r>
            <a:br>
              <a:rPr lang="en-US" sz="1400" b="0" dirty="0">
                <a:solidFill>
                  <a:srgbClr val="003E74"/>
                </a:solidFill>
              </a:rPr>
            </a:br>
            <a:r>
              <a:rPr lang="en-US" sz="1400" b="0" dirty="0">
                <a:solidFill>
                  <a:srgbClr val="003E74"/>
                </a:solidFill>
              </a:rPr>
              <a:t>Scroll across until you find the ‘Room bookings to be approved’ gadget. </a:t>
            </a:r>
            <a:br>
              <a:rPr lang="en-US" sz="1400" b="0" dirty="0">
                <a:solidFill>
                  <a:srgbClr val="003E74"/>
                </a:solidFill>
              </a:rPr>
            </a:br>
            <a:r>
              <a:rPr lang="en-US" sz="1400" b="0" dirty="0">
                <a:solidFill>
                  <a:srgbClr val="003E74"/>
                </a:solidFill>
              </a:rPr>
              <a:t/>
            </a:r>
            <a:br>
              <a:rPr lang="en-US" sz="1400" b="0" dirty="0">
                <a:solidFill>
                  <a:srgbClr val="003E74"/>
                </a:solidFill>
              </a:rPr>
            </a:br>
            <a:r>
              <a:rPr lang="en-US" sz="1400" b="0" dirty="0">
                <a:solidFill>
                  <a:srgbClr val="003E74"/>
                </a:solidFill>
              </a:rPr>
              <a:t>Click the plus sign to add it to you home screen</a:t>
            </a:r>
            <a:r>
              <a:rPr lang="en-US" sz="1400" b="0" dirty="0" smtClean="0">
                <a:solidFill>
                  <a:srgbClr val="003E74"/>
                </a:solidFill>
              </a:rPr>
              <a:t>.</a:t>
            </a:r>
            <a:br>
              <a:rPr lang="en-US" sz="1400" b="0" dirty="0" smtClean="0">
                <a:solidFill>
                  <a:srgbClr val="003E74"/>
                </a:solidFill>
              </a:rPr>
            </a:br>
            <a:r>
              <a:rPr lang="en-US" sz="1400" b="0" dirty="0">
                <a:solidFill>
                  <a:srgbClr val="003E74"/>
                </a:solidFill>
              </a:rPr>
              <a:t/>
            </a:r>
            <a:br>
              <a:rPr lang="en-US" sz="1400" b="0" dirty="0">
                <a:solidFill>
                  <a:srgbClr val="003E74"/>
                </a:solidFill>
              </a:rPr>
            </a:br>
            <a:r>
              <a:rPr lang="en-US" sz="1400" b="0" dirty="0" smtClean="0">
                <a:solidFill>
                  <a:srgbClr val="003E74"/>
                </a:solidFill>
              </a:rPr>
              <a:t>You can drag and drop gadgets to rearrange them.</a:t>
            </a:r>
            <a:br>
              <a:rPr lang="en-US" sz="1400" b="0" dirty="0" smtClean="0">
                <a:solidFill>
                  <a:srgbClr val="003E74"/>
                </a:solidFill>
              </a:rPr>
            </a:br>
            <a:r>
              <a:rPr lang="en-US" sz="1400" b="0" dirty="0">
                <a:solidFill>
                  <a:srgbClr val="003E74"/>
                </a:solidFill>
              </a:rPr>
              <a:t/>
            </a:r>
            <a:br>
              <a:rPr lang="en-US" sz="1400" b="0" dirty="0">
                <a:solidFill>
                  <a:srgbClr val="003E74"/>
                </a:solidFill>
              </a:rPr>
            </a:br>
            <a:r>
              <a:rPr lang="en-US" sz="1400" b="0" dirty="0" smtClean="0">
                <a:solidFill>
                  <a:srgbClr val="003E74"/>
                </a:solidFill>
              </a:rPr>
              <a:t>Click the up arrow in the top right corner to close setup mode.</a:t>
            </a:r>
            <a:r>
              <a:rPr lang="en-US" sz="1600" b="0" dirty="0">
                <a:solidFill>
                  <a:srgbClr val="003E74"/>
                </a:solidFill>
              </a:rPr>
              <a:t/>
            </a:r>
            <a:br>
              <a:rPr lang="en-US" sz="1600" b="0" dirty="0">
                <a:solidFill>
                  <a:srgbClr val="003E74"/>
                </a:solidFill>
              </a:rPr>
            </a:br>
            <a:endParaRPr lang="en-US" sz="1600" b="0" dirty="0">
              <a:solidFill>
                <a:srgbClr val="003E74"/>
              </a:solidFill>
            </a:endParaRPr>
          </a:p>
        </p:txBody>
      </p:sp>
      <p:pic>
        <p:nvPicPr>
          <p:cNvPr id="6" name="Picture 5">
            <a:extLst>
              <a:ext uri="{FF2B5EF4-FFF2-40B4-BE49-F238E27FC236}">
                <a16:creationId xmlns:a16="http://schemas.microsoft.com/office/drawing/2014/main" xmlns="" id="{37F25932-34F4-40B3-9698-B622DED7B71E}"/>
              </a:ext>
            </a:extLst>
          </p:cNvPr>
          <p:cNvPicPr>
            <a:picLocks noChangeAspect="1"/>
          </p:cNvPicPr>
          <p:nvPr/>
        </p:nvPicPr>
        <p:blipFill>
          <a:blip r:embed="rId2"/>
          <a:stretch>
            <a:fillRect/>
          </a:stretch>
        </p:blipFill>
        <p:spPr>
          <a:xfrm>
            <a:off x="3731558" y="2655367"/>
            <a:ext cx="5015754" cy="1905787"/>
          </a:xfrm>
          <a:prstGeom prst="rect">
            <a:avLst/>
          </a:prstGeom>
          <a:ln>
            <a:solidFill>
              <a:srgbClr val="9D9D9D"/>
            </a:solidFill>
          </a:ln>
        </p:spPr>
      </p:pic>
      <p:pic>
        <p:nvPicPr>
          <p:cNvPr id="8" name="Picture 7">
            <a:extLst>
              <a:ext uri="{FF2B5EF4-FFF2-40B4-BE49-F238E27FC236}">
                <a16:creationId xmlns:a16="http://schemas.microsoft.com/office/drawing/2014/main" xmlns="" id="{F5F8EC81-440B-4AC2-A072-E16E918DFCD6}"/>
              </a:ext>
            </a:extLst>
          </p:cNvPr>
          <p:cNvPicPr>
            <a:picLocks noChangeAspect="1"/>
          </p:cNvPicPr>
          <p:nvPr/>
        </p:nvPicPr>
        <p:blipFill rotWithShape="1">
          <a:blip r:embed="rId3"/>
          <a:srcRect l="19001"/>
          <a:stretch/>
        </p:blipFill>
        <p:spPr>
          <a:xfrm>
            <a:off x="3731558" y="308140"/>
            <a:ext cx="5015754" cy="2179993"/>
          </a:xfrm>
          <a:prstGeom prst="rect">
            <a:avLst/>
          </a:prstGeom>
          <a:ln>
            <a:solidFill>
              <a:srgbClr val="9D9D9D"/>
            </a:solidFill>
          </a:ln>
        </p:spPr>
      </p:pic>
      <p:sp>
        <p:nvSpPr>
          <p:cNvPr id="3" name="Oval 2"/>
          <p:cNvSpPr/>
          <p:nvPr/>
        </p:nvSpPr>
        <p:spPr>
          <a:xfrm>
            <a:off x="8530198" y="2676571"/>
            <a:ext cx="190610" cy="154740"/>
          </a:xfrm>
          <a:prstGeom prst="ellipse">
            <a:avLst/>
          </a:prstGeom>
          <a:solidFill>
            <a:srgbClr val="FFFF00">
              <a:alpha val="41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2592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xmlns="" id="{63680D8C-5694-4BEF-AEF8-1D7143C7C036}"/>
              </a:ext>
            </a:extLst>
          </p:cNvPr>
          <p:cNvSpPr>
            <a:spLocks noGrp="1"/>
          </p:cNvSpPr>
          <p:nvPr>
            <p:ph type="sldNum" sz="quarter" idx="13"/>
          </p:nvPr>
        </p:nvSpPr>
        <p:spPr/>
        <p:txBody>
          <a:bodyPr/>
          <a:lstStyle/>
          <a:p>
            <a:fld id="{8B6CAEEF-EB2F-41C5-9917-FB530AB6C99F}" type="slidenum">
              <a:rPr lang="en-GB" smtClean="0"/>
              <a:t>2</a:t>
            </a:fld>
            <a:endParaRPr lang="en-GB"/>
          </a:p>
        </p:txBody>
      </p:sp>
      <p:sp>
        <p:nvSpPr>
          <p:cNvPr id="12" name="Title 1">
            <a:extLst>
              <a:ext uri="{FF2B5EF4-FFF2-40B4-BE49-F238E27FC236}">
                <a16:creationId xmlns:a16="http://schemas.microsoft.com/office/drawing/2014/main" xmlns="" id="{06CD2755-4899-4C5E-B8B6-319FAF5604C3}"/>
              </a:ext>
            </a:extLst>
          </p:cNvPr>
          <p:cNvSpPr>
            <a:spLocks noGrp="1"/>
          </p:cNvSpPr>
          <p:nvPr>
            <p:ph type="title"/>
          </p:nvPr>
        </p:nvSpPr>
        <p:spPr>
          <a:xfrm>
            <a:off x="457200" y="1115931"/>
            <a:ext cx="8229600" cy="380667"/>
          </a:xfrm>
        </p:spPr>
        <p:txBody>
          <a:bodyPr/>
          <a:lstStyle/>
          <a:p>
            <a:r>
              <a:rPr lang="en-US" dirty="0">
                <a:solidFill>
                  <a:srgbClr val="0085CA"/>
                </a:solidFill>
              </a:rPr>
              <a:t>Contents</a:t>
            </a:r>
          </a:p>
        </p:txBody>
      </p:sp>
      <p:graphicFrame>
        <p:nvGraphicFramePr>
          <p:cNvPr id="13" name="Table 12">
            <a:extLst>
              <a:ext uri="{FF2B5EF4-FFF2-40B4-BE49-F238E27FC236}">
                <a16:creationId xmlns:a16="http://schemas.microsoft.com/office/drawing/2014/main" xmlns="" id="{D24299CB-2811-4129-A5F2-242A2B6F4C25}"/>
              </a:ext>
            </a:extLst>
          </p:cNvPr>
          <p:cNvGraphicFramePr>
            <a:graphicFrameLocks noGrp="1"/>
          </p:cNvGraphicFramePr>
          <p:nvPr>
            <p:extLst>
              <p:ext uri="{D42A27DB-BD31-4B8C-83A1-F6EECF244321}">
                <p14:modId xmlns:p14="http://schemas.microsoft.com/office/powerpoint/2010/main" val="980222150"/>
              </p:ext>
            </p:extLst>
          </p:nvPr>
        </p:nvGraphicFramePr>
        <p:xfrm>
          <a:off x="457200" y="1797673"/>
          <a:ext cx="7940488" cy="1483360"/>
        </p:xfrm>
        <a:graphic>
          <a:graphicData uri="http://schemas.openxmlformats.org/drawingml/2006/table">
            <a:tbl>
              <a:tblPr firstRow="1" bandRow="1">
                <a:tableStyleId>{5C22544A-7EE6-4342-B048-85BDC9FD1C3A}</a:tableStyleId>
              </a:tblPr>
              <a:tblGrid>
                <a:gridCol w="7208525">
                  <a:extLst>
                    <a:ext uri="{9D8B030D-6E8A-4147-A177-3AD203B41FA5}">
                      <a16:colId xmlns:a16="http://schemas.microsoft.com/office/drawing/2014/main" xmlns="" val="3927730979"/>
                    </a:ext>
                  </a:extLst>
                </a:gridCol>
                <a:gridCol w="731963">
                  <a:extLst>
                    <a:ext uri="{9D8B030D-6E8A-4147-A177-3AD203B41FA5}">
                      <a16:colId xmlns:a16="http://schemas.microsoft.com/office/drawing/2014/main" xmlns="" val="1766673973"/>
                    </a:ext>
                  </a:extLst>
                </a:gridCol>
              </a:tblGrid>
              <a:tr h="370840">
                <a:tc>
                  <a:txBody>
                    <a:bodyPr/>
                    <a:lstStyle/>
                    <a:p>
                      <a:r>
                        <a:rPr lang="en-GB" sz="1600" b="0" dirty="0">
                          <a:solidFill>
                            <a:srgbClr val="003E74"/>
                          </a:solidFill>
                        </a:rPr>
                        <a:t>Roles and Responsibilities of a Moderator</a:t>
                      </a:r>
                    </a:p>
                  </a:txBody>
                  <a:tcPr>
                    <a:solidFill>
                      <a:schemeClr val="bg1"/>
                    </a:solidFill>
                  </a:tcPr>
                </a:tc>
                <a:tc>
                  <a:txBody>
                    <a:bodyPr/>
                    <a:lstStyle/>
                    <a:p>
                      <a:r>
                        <a:rPr lang="en-GB" sz="1600" b="0" dirty="0">
                          <a:solidFill>
                            <a:srgbClr val="003E74"/>
                          </a:solidFill>
                        </a:rPr>
                        <a:t>3</a:t>
                      </a:r>
                    </a:p>
                  </a:txBody>
                  <a:tcPr>
                    <a:solidFill>
                      <a:schemeClr val="bg1"/>
                    </a:solidFill>
                  </a:tcPr>
                </a:tc>
                <a:extLst>
                  <a:ext uri="{0D108BD9-81ED-4DB2-BD59-A6C34878D82A}">
                    <a16:rowId xmlns:a16="http://schemas.microsoft.com/office/drawing/2014/main" xmlns="" val="163466132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solidFill>
                            <a:srgbClr val="003E74"/>
                          </a:solidFill>
                        </a:rPr>
                        <a:t>Responding to Requests - Planon</a:t>
                      </a:r>
                    </a:p>
                  </a:txBody>
                  <a:tcPr>
                    <a:solidFill>
                      <a:schemeClr val="bg1"/>
                    </a:solidFill>
                  </a:tcPr>
                </a:tc>
                <a:tc>
                  <a:txBody>
                    <a:bodyPr/>
                    <a:lstStyle/>
                    <a:p>
                      <a:r>
                        <a:rPr lang="en-GB" sz="1600" b="0" dirty="0">
                          <a:solidFill>
                            <a:srgbClr val="003E74"/>
                          </a:solidFill>
                        </a:rPr>
                        <a:t>5</a:t>
                      </a:r>
                    </a:p>
                  </a:txBody>
                  <a:tcPr>
                    <a:solidFill>
                      <a:schemeClr val="bg1"/>
                    </a:solidFill>
                  </a:tcPr>
                </a:tc>
                <a:extLst>
                  <a:ext uri="{0D108BD9-81ED-4DB2-BD59-A6C34878D82A}">
                    <a16:rowId xmlns:a16="http://schemas.microsoft.com/office/drawing/2014/main" xmlns="" val="165288205"/>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solidFill>
                            <a:srgbClr val="003E74"/>
                          </a:solidFill>
                        </a:rPr>
                        <a:t>Responding to Requests - Outlook</a:t>
                      </a:r>
                    </a:p>
                  </a:txBody>
                  <a:tcPr>
                    <a:solidFill>
                      <a:schemeClr val="bg1"/>
                    </a:solidFill>
                  </a:tcPr>
                </a:tc>
                <a:tc>
                  <a:txBody>
                    <a:bodyPr/>
                    <a:lstStyle/>
                    <a:p>
                      <a:r>
                        <a:rPr lang="en-GB" sz="1600" b="0" dirty="0">
                          <a:solidFill>
                            <a:srgbClr val="003E74"/>
                          </a:solidFill>
                        </a:rPr>
                        <a:t>11</a:t>
                      </a:r>
                    </a:p>
                  </a:txBody>
                  <a:tcPr>
                    <a:solidFill>
                      <a:schemeClr val="bg1"/>
                    </a:solidFill>
                  </a:tcPr>
                </a:tc>
                <a:extLst>
                  <a:ext uri="{0D108BD9-81ED-4DB2-BD59-A6C34878D82A}">
                    <a16:rowId xmlns:a16="http://schemas.microsoft.com/office/drawing/2014/main" xmlns="" val="274142542"/>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solidFill>
                            <a:srgbClr val="003E74"/>
                          </a:solidFill>
                        </a:rPr>
                        <a:t>Appendix – Add the ‘Room bookings to be approved’ gadget</a:t>
                      </a:r>
                      <a:endParaRPr lang="en-US" sz="1600" dirty="0">
                        <a:solidFill>
                          <a:srgbClr val="003E74"/>
                        </a:solidFill>
                      </a:endParaRPr>
                    </a:p>
                  </a:txBody>
                  <a:tcPr>
                    <a:solidFill>
                      <a:schemeClr val="bg1"/>
                    </a:solidFill>
                  </a:tcPr>
                </a:tc>
                <a:tc>
                  <a:txBody>
                    <a:bodyPr/>
                    <a:lstStyle/>
                    <a:p>
                      <a:r>
                        <a:rPr lang="en-GB" sz="1600" b="0" dirty="0">
                          <a:solidFill>
                            <a:srgbClr val="003E74"/>
                          </a:solidFill>
                        </a:rPr>
                        <a:t>13</a:t>
                      </a:r>
                    </a:p>
                  </a:txBody>
                  <a:tcPr>
                    <a:solidFill>
                      <a:schemeClr val="bg1"/>
                    </a:solidFill>
                  </a:tcPr>
                </a:tc>
                <a:extLst>
                  <a:ext uri="{0D108BD9-81ED-4DB2-BD59-A6C34878D82A}">
                    <a16:rowId xmlns:a16="http://schemas.microsoft.com/office/drawing/2014/main" xmlns="" val="2304341012"/>
                  </a:ext>
                </a:extLst>
              </a:tr>
            </a:tbl>
          </a:graphicData>
        </a:graphic>
      </p:graphicFrame>
    </p:spTree>
    <p:extLst>
      <p:ext uri="{BB962C8B-B14F-4D97-AF65-F5344CB8AC3E}">
        <p14:creationId xmlns:p14="http://schemas.microsoft.com/office/powerpoint/2010/main" val="2246777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001142"/>
            <a:ext cx="8229600" cy="857250"/>
          </a:xfrm>
        </p:spPr>
        <p:txBody>
          <a:bodyPr/>
          <a:lstStyle/>
          <a:p>
            <a:r>
              <a:rPr lang="en-US" sz="2800" dirty="0"/>
              <a:t>Moderator Roles &amp; Responsibilities</a:t>
            </a:r>
          </a:p>
        </p:txBody>
      </p:sp>
      <p:sp>
        <p:nvSpPr>
          <p:cNvPr id="7" name="Slide Number Placeholder 6">
            <a:extLst>
              <a:ext uri="{FF2B5EF4-FFF2-40B4-BE49-F238E27FC236}">
                <a16:creationId xmlns:a16="http://schemas.microsoft.com/office/drawing/2014/main" xmlns="" id="{80EA74E0-DD8F-40A2-97B4-EC9C7CD7D741}"/>
              </a:ext>
            </a:extLst>
          </p:cNvPr>
          <p:cNvSpPr>
            <a:spLocks noGrp="1"/>
          </p:cNvSpPr>
          <p:nvPr>
            <p:ph type="sldNum" sz="quarter" idx="1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EC740E-2424-4649-AEBE-6002C781A6F3}" type="slidenum">
              <a:rPr kumimoji="0" lang="en-GB" sz="1200" b="0" i="0" u="none" strike="noStrike" kern="1200" cap="none" spc="0" normalizeH="0" baseline="0" noProof="0" smtClean="0">
                <a:ln>
                  <a:noFill/>
                </a:ln>
                <a:solidFill>
                  <a:srgbClr val="000000">
                    <a:tint val="75000"/>
                  </a:srgbClr>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srgbClr val="000000">
                  <a:tint val="75000"/>
                </a:srgbClr>
              </a:solidFill>
              <a:effectLst/>
              <a:uLnTx/>
              <a:uFillTx/>
              <a:latin typeface="Arial"/>
              <a:ea typeface="+mn-ea"/>
              <a:cs typeface="+mn-cs"/>
            </a:endParaRPr>
          </a:p>
        </p:txBody>
      </p:sp>
    </p:spTree>
    <p:extLst>
      <p:ext uri="{BB962C8B-B14F-4D97-AF65-F5344CB8AC3E}">
        <p14:creationId xmlns:p14="http://schemas.microsoft.com/office/powerpoint/2010/main" val="207313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xmlns="" id="{63680D8C-5694-4BEF-AEF8-1D7143C7C036}"/>
              </a:ext>
            </a:extLst>
          </p:cNvPr>
          <p:cNvSpPr>
            <a:spLocks noGrp="1"/>
          </p:cNvSpPr>
          <p:nvPr>
            <p:ph type="sldNum" sz="quarter" idx="13"/>
          </p:nvPr>
        </p:nvSpPr>
        <p:spPr/>
        <p:txBody>
          <a:bodyPr/>
          <a:lstStyle/>
          <a:p>
            <a:fld id="{8B6CAEEF-EB2F-41C5-9917-FB530AB6C99F}" type="slidenum">
              <a:rPr lang="en-GB" smtClean="0"/>
              <a:t>4</a:t>
            </a:fld>
            <a:endParaRPr lang="en-GB"/>
          </a:p>
        </p:txBody>
      </p:sp>
      <p:sp>
        <p:nvSpPr>
          <p:cNvPr id="7" name="Rectangle 6">
            <a:extLst>
              <a:ext uri="{FF2B5EF4-FFF2-40B4-BE49-F238E27FC236}">
                <a16:creationId xmlns:a16="http://schemas.microsoft.com/office/drawing/2014/main" xmlns="" id="{7D3370CF-D242-4C68-A744-DB6A9C956743}"/>
              </a:ext>
            </a:extLst>
          </p:cNvPr>
          <p:cNvSpPr/>
          <p:nvPr/>
        </p:nvSpPr>
        <p:spPr>
          <a:xfrm>
            <a:off x="526116" y="1556087"/>
            <a:ext cx="8091768" cy="2031325"/>
          </a:xfrm>
          <a:prstGeom prst="rect">
            <a:avLst/>
          </a:prstGeom>
        </p:spPr>
        <p:txBody>
          <a:bodyPr wrap="square">
            <a:spAutoFit/>
          </a:bodyPr>
          <a:lstStyle/>
          <a:p>
            <a:pPr marL="342900" indent="-342900">
              <a:buClr>
                <a:srgbClr val="0085CA"/>
              </a:buClr>
              <a:buFont typeface="Arial" panose="020B0604020202020204" pitchFamily="34" charset="0"/>
              <a:buChar char="•"/>
            </a:pPr>
            <a:r>
              <a:rPr lang="en-GB" sz="1400" dirty="0">
                <a:solidFill>
                  <a:srgbClr val="003E74"/>
                </a:solidFill>
              </a:rPr>
              <a:t>Moderators have local knowledge which allows them to identify when a particular room could be made available for meetings other than its primary purpose.</a:t>
            </a:r>
          </a:p>
          <a:p>
            <a:pPr marL="342900" indent="-342900">
              <a:buClr>
                <a:srgbClr val="0085CA"/>
              </a:buClr>
              <a:buFont typeface="Arial" panose="020B0604020202020204" pitchFamily="34" charset="0"/>
              <a:buChar char="•"/>
            </a:pPr>
            <a:endParaRPr lang="en-GB" sz="1400" dirty="0">
              <a:solidFill>
                <a:srgbClr val="003E74"/>
              </a:solidFill>
            </a:endParaRPr>
          </a:p>
          <a:p>
            <a:pPr marL="342900" indent="-342900">
              <a:buClr>
                <a:srgbClr val="0085CA"/>
              </a:buClr>
              <a:buFont typeface="Arial" panose="020B0604020202020204" pitchFamily="34" charset="0"/>
              <a:buChar char="•"/>
            </a:pPr>
            <a:r>
              <a:rPr lang="en-GB" sz="1400" dirty="0">
                <a:solidFill>
                  <a:srgbClr val="003E74"/>
                </a:solidFill>
              </a:rPr>
              <a:t>For each room there should be multiple moderators to ensure requests can be responded to at all times during the working week.</a:t>
            </a:r>
          </a:p>
          <a:p>
            <a:pPr marL="342900" indent="-342900">
              <a:buClr>
                <a:srgbClr val="0085CA"/>
              </a:buClr>
              <a:buFont typeface="Arial" panose="020B0604020202020204" pitchFamily="34" charset="0"/>
              <a:buChar char="•"/>
            </a:pPr>
            <a:endParaRPr lang="en-GB" sz="1400" dirty="0">
              <a:solidFill>
                <a:srgbClr val="003E74"/>
              </a:solidFill>
            </a:endParaRPr>
          </a:p>
          <a:p>
            <a:pPr marL="342900" indent="-342900">
              <a:buClr>
                <a:srgbClr val="0085CA"/>
              </a:buClr>
              <a:buFont typeface="Arial" panose="020B0604020202020204" pitchFamily="34" charset="0"/>
              <a:buChar char="•"/>
            </a:pPr>
            <a:r>
              <a:rPr lang="en-GB" sz="1400" dirty="0">
                <a:solidFill>
                  <a:srgbClr val="003E74"/>
                </a:solidFill>
              </a:rPr>
              <a:t>Moderators are expected to approve or reject room booking requests as soon as possible, and no later than 3 days after the request has been made. </a:t>
            </a:r>
          </a:p>
          <a:p>
            <a:pPr marL="342900" indent="-342900">
              <a:buClr>
                <a:srgbClr val="0085CA"/>
              </a:buClr>
              <a:buFont typeface="Arial" panose="020B0604020202020204" pitchFamily="34" charset="0"/>
              <a:buChar char="•"/>
            </a:pPr>
            <a:endParaRPr lang="en-GB" sz="1400" dirty="0">
              <a:solidFill>
                <a:srgbClr val="003E74"/>
              </a:solidFill>
            </a:endParaRPr>
          </a:p>
        </p:txBody>
      </p:sp>
      <p:sp>
        <p:nvSpPr>
          <p:cNvPr id="8" name="Title 1">
            <a:extLst>
              <a:ext uri="{FF2B5EF4-FFF2-40B4-BE49-F238E27FC236}">
                <a16:creationId xmlns:a16="http://schemas.microsoft.com/office/drawing/2014/main" xmlns="" id="{6E07C41B-1B66-4062-B7B4-B8E0035A3118}"/>
              </a:ext>
            </a:extLst>
          </p:cNvPr>
          <p:cNvSpPr>
            <a:spLocks noGrp="1"/>
          </p:cNvSpPr>
          <p:nvPr>
            <p:ph type="title"/>
          </p:nvPr>
        </p:nvSpPr>
        <p:spPr>
          <a:xfrm>
            <a:off x="3254189" y="396513"/>
            <a:ext cx="5261162" cy="380667"/>
          </a:xfrm>
        </p:spPr>
        <p:txBody>
          <a:bodyPr/>
          <a:lstStyle/>
          <a:p>
            <a:pPr algn="r"/>
            <a:r>
              <a:rPr lang="en-US" sz="2400" dirty="0">
                <a:solidFill>
                  <a:srgbClr val="0085CA"/>
                </a:solidFill>
              </a:rPr>
              <a:t>Moderator Roles &amp; Responsibilities</a:t>
            </a:r>
          </a:p>
        </p:txBody>
      </p:sp>
    </p:spTree>
    <p:extLst>
      <p:ext uri="{BB962C8B-B14F-4D97-AF65-F5344CB8AC3E}">
        <p14:creationId xmlns:p14="http://schemas.microsoft.com/office/powerpoint/2010/main" val="884854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001142"/>
            <a:ext cx="8229600" cy="857250"/>
          </a:xfrm>
        </p:spPr>
        <p:txBody>
          <a:bodyPr/>
          <a:lstStyle/>
          <a:p>
            <a:r>
              <a:rPr lang="en-US" sz="2800" dirty="0"/>
              <a:t>Moderation in Planon</a:t>
            </a:r>
          </a:p>
        </p:txBody>
      </p:sp>
      <p:sp>
        <p:nvSpPr>
          <p:cNvPr id="7" name="Slide Number Placeholder 6">
            <a:extLst>
              <a:ext uri="{FF2B5EF4-FFF2-40B4-BE49-F238E27FC236}">
                <a16:creationId xmlns:a16="http://schemas.microsoft.com/office/drawing/2014/main" xmlns="" id="{80EA74E0-DD8F-40A2-97B4-EC9C7CD7D741}"/>
              </a:ext>
            </a:extLst>
          </p:cNvPr>
          <p:cNvSpPr>
            <a:spLocks noGrp="1"/>
          </p:cNvSpPr>
          <p:nvPr>
            <p:ph type="sldNum" sz="quarter" idx="1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AEC740E-2424-4649-AEBE-6002C781A6F3}" type="slidenum">
              <a:rPr kumimoji="0" lang="en-GB" sz="1200" b="0" i="0" u="none" strike="noStrike" kern="1200" cap="none" spc="0" normalizeH="0" baseline="0" noProof="0" smtClean="0">
                <a:ln>
                  <a:noFill/>
                </a:ln>
                <a:solidFill>
                  <a:srgbClr val="000000">
                    <a:tint val="75000"/>
                  </a:srgbClr>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srgbClr val="000000">
                  <a:tint val="75000"/>
                </a:srgbClr>
              </a:solidFill>
              <a:effectLst/>
              <a:uLnTx/>
              <a:uFillTx/>
              <a:latin typeface="Arial"/>
              <a:ea typeface="+mn-ea"/>
              <a:cs typeface="+mn-cs"/>
            </a:endParaRPr>
          </a:p>
        </p:txBody>
      </p:sp>
    </p:spTree>
    <p:extLst>
      <p:ext uri="{BB962C8B-B14F-4D97-AF65-F5344CB8AC3E}">
        <p14:creationId xmlns:p14="http://schemas.microsoft.com/office/powerpoint/2010/main" val="2427837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xmlns="" id="{63680D8C-5694-4BEF-AEF8-1D7143C7C036}"/>
              </a:ext>
            </a:extLst>
          </p:cNvPr>
          <p:cNvSpPr>
            <a:spLocks noGrp="1"/>
          </p:cNvSpPr>
          <p:nvPr>
            <p:ph type="sldNum" sz="quarter" idx="13"/>
          </p:nvPr>
        </p:nvSpPr>
        <p:spPr/>
        <p:txBody>
          <a:bodyPr/>
          <a:lstStyle/>
          <a:p>
            <a:fld id="{8B6CAEEF-EB2F-41C5-9917-FB530AB6C99F}" type="slidenum">
              <a:rPr lang="en-GB" smtClean="0"/>
              <a:t>6</a:t>
            </a:fld>
            <a:endParaRPr lang="en-GB"/>
          </a:p>
        </p:txBody>
      </p:sp>
      <p:sp>
        <p:nvSpPr>
          <p:cNvPr id="11" name="Rectangle 10">
            <a:extLst>
              <a:ext uri="{FF2B5EF4-FFF2-40B4-BE49-F238E27FC236}">
                <a16:creationId xmlns:a16="http://schemas.microsoft.com/office/drawing/2014/main" xmlns="" id="{B723BB68-4FD0-4B66-B919-D3712FEC61DB}"/>
              </a:ext>
            </a:extLst>
          </p:cNvPr>
          <p:cNvSpPr/>
          <p:nvPr/>
        </p:nvSpPr>
        <p:spPr>
          <a:xfrm>
            <a:off x="4911407" y="276127"/>
            <a:ext cx="3634328" cy="369332"/>
          </a:xfrm>
          <a:prstGeom prst="rect">
            <a:avLst/>
          </a:prstGeom>
        </p:spPr>
        <p:txBody>
          <a:bodyPr wrap="none">
            <a:spAutoFit/>
          </a:bodyPr>
          <a:lstStyle/>
          <a:p>
            <a:r>
              <a:rPr lang="en-US" dirty="0">
                <a:solidFill>
                  <a:srgbClr val="0085CA"/>
                </a:solidFill>
              </a:rPr>
              <a:t>Responding to Requests - Planon</a:t>
            </a:r>
            <a:endParaRPr lang="en-GB" dirty="0"/>
          </a:p>
        </p:txBody>
      </p:sp>
      <p:sp>
        <p:nvSpPr>
          <p:cNvPr id="9" name="Title 1">
            <a:extLst>
              <a:ext uri="{FF2B5EF4-FFF2-40B4-BE49-F238E27FC236}">
                <a16:creationId xmlns:a16="http://schemas.microsoft.com/office/drawing/2014/main" xmlns="" id="{B400F3BC-C657-41E0-9C86-CCBBCAB24F10}"/>
              </a:ext>
            </a:extLst>
          </p:cNvPr>
          <p:cNvSpPr>
            <a:spLocks noGrp="1"/>
          </p:cNvSpPr>
          <p:nvPr>
            <p:ph type="title"/>
          </p:nvPr>
        </p:nvSpPr>
        <p:spPr>
          <a:xfrm>
            <a:off x="5795478" y="1332670"/>
            <a:ext cx="2655794" cy="2581835"/>
          </a:xfrm>
        </p:spPr>
        <p:txBody>
          <a:bodyPr/>
          <a:lstStyle/>
          <a:p>
            <a:pPr marL="457200" indent="-457200">
              <a:buFont typeface="+mj-lt"/>
              <a:buAutoNum type="arabicParenR"/>
            </a:pPr>
            <a:r>
              <a:rPr lang="en-US" sz="1400" b="0" dirty="0">
                <a:solidFill>
                  <a:srgbClr val="003E74"/>
                </a:solidFill>
              </a:rPr>
              <a:t>On your Planon homepage, you will find a gadget called ‘Room Bookings to be approved’. </a:t>
            </a:r>
            <a:br>
              <a:rPr lang="en-US" sz="1400" b="0" dirty="0">
                <a:solidFill>
                  <a:srgbClr val="003E74"/>
                </a:solidFill>
              </a:rPr>
            </a:br>
            <a:r>
              <a:rPr lang="en-US" sz="1400" b="0" dirty="0">
                <a:solidFill>
                  <a:srgbClr val="003E74"/>
                </a:solidFill>
              </a:rPr>
              <a:t/>
            </a:r>
            <a:br>
              <a:rPr lang="en-US" sz="1400" b="0" dirty="0">
                <a:solidFill>
                  <a:srgbClr val="003E74"/>
                </a:solidFill>
              </a:rPr>
            </a:br>
            <a:r>
              <a:rPr lang="en-US" sz="1400" b="0" dirty="0">
                <a:solidFill>
                  <a:srgbClr val="003E74"/>
                </a:solidFill>
              </a:rPr>
              <a:t>If you do not have this gadget, see the Appendix for instructions on how to add it.</a:t>
            </a:r>
            <a:br>
              <a:rPr lang="en-US" sz="1400" b="0" dirty="0">
                <a:solidFill>
                  <a:srgbClr val="003E74"/>
                </a:solidFill>
              </a:rPr>
            </a:br>
            <a:endParaRPr lang="en-US" sz="1400" b="0" dirty="0">
              <a:solidFill>
                <a:srgbClr val="003E74"/>
              </a:solidFill>
            </a:endParaRPr>
          </a:p>
        </p:txBody>
      </p:sp>
      <p:pic>
        <p:nvPicPr>
          <p:cNvPr id="12" name="Picture 11">
            <a:extLst>
              <a:ext uri="{FF2B5EF4-FFF2-40B4-BE49-F238E27FC236}">
                <a16:creationId xmlns:a16="http://schemas.microsoft.com/office/drawing/2014/main" xmlns="" id="{7DC61362-1F58-43C1-B611-7050EBB85AD4}"/>
              </a:ext>
            </a:extLst>
          </p:cNvPr>
          <p:cNvPicPr>
            <a:picLocks noChangeAspect="1"/>
          </p:cNvPicPr>
          <p:nvPr/>
        </p:nvPicPr>
        <p:blipFill rotWithShape="1">
          <a:blip r:embed="rId2"/>
          <a:srcRect r="27140" b="29522"/>
          <a:stretch/>
        </p:blipFill>
        <p:spPr>
          <a:xfrm>
            <a:off x="457200" y="1159721"/>
            <a:ext cx="5190221" cy="2824057"/>
          </a:xfrm>
          <a:prstGeom prst="rect">
            <a:avLst/>
          </a:prstGeom>
          <a:ln>
            <a:solidFill>
              <a:srgbClr val="9D9D9D"/>
            </a:solidFill>
          </a:ln>
        </p:spPr>
      </p:pic>
    </p:spTree>
    <p:extLst>
      <p:ext uri="{BB962C8B-B14F-4D97-AF65-F5344CB8AC3E}">
        <p14:creationId xmlns:p14="http://schemas.microsoft.com/office/powerpoint/2010/main" val="2927606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E521F6EA-156D-4602-BFC8-5C31D38FE491}"/>
              </a:ext>
            </a:extLst>
          </p:cNvPr>
          <p:cNvPicPr>
            <a:picLocks noChangeAspect="1"/>
          </p:cNvPicPr>
          <p:nvPr/>
        </p:nvPicPr>
        <p:blipFill>
          <a:blip r:embed="rId2"/>
          <a:stretch>
            <a:fillRect/>
          </a:stretch>
        </p:blipFill>
        <p:spPr>
          <a:xfrm>
            <a:off x="457200" y="1014250"/>
            <a:ext cx="4867486" cy="3227291"/>
          </a:xfrm>
          <a:prstGeom prst="rect">
            <a:avLst/>
          </a:prstGeom>
        </p:spPr>
      </p:pic>
      <p:sp>
        <p:nvSpPr>
          <p:cNvPr id="5" name="Slide Number Placeholder 4">
            <a:extLst>
              <a:ext uri="{FF2B5EF4-FFF2-40B4-BE49-F238E27FC236}">
                <a16:creationId xmlns:a16="http://schemas.microsoft.com/office/drawing/2014/main" xmlns="" id="{63680D8C-5694-4BEF-AEF8-1D7143C7C036}"/>
              </a:ext>
            </a:extLst>
          </p:cNvPr>
          <p:cNvSpPr>
            <a:spLocks noGrp="1"/>
          </p:cNvSpPr>
          <p:nvPr>
            <p:ph type="sldNum" sz="quarter" idx="13"/>
          </p:nvPr>
        </p:nvSpPr>
        <p:spPr/>
        <p:txBody>
          <a:bodyPr/>
          <a:lstStyle/>
          <a:p>
            <a:fld id="{8B6CAEEF-EB2F-41C5-9917-FB530AB6C99F}" type="slidenum">
              <a:rPr lang="en-GB" smtClean="0"/>
              <a:t>7</a:t>
            </a:fld>
            <a:endParaRPr lang="en-GB"/>
          </a:p>
        </p:txBody>
      </p:sp>
      <p:sp>
        <p:nvSpPr>
          <p:cNvPr id="11" name="Rectangle 10">
            <a:extLst>
              <a:ext uri="{FF2B5EF4-FFF2-40B4-BE49-F238E27FC236}">
                <a16:creationId xmlns:a16="http://schemas.microsoft.com/office/drawing/2014/main" xmlns="" id="{B723BB68-4FD0-4B66-B919-D3712FEC61DB}"/>
              </a:ext>
            </a:extLst>
          </p:cNvPr>
          <p:cNvSpPr/>
          <p:nvPr/>
        </p:nvSpPr>
        <p:spPr>
          <a:xfrm>
            <a:off x="4911407" y="276127"/>
            <a:ext cx="3634328" cy="369332"/>
          </a:xfrm>
          <a:prstGeom prst="rect">
            <a:avLst/>
          </a:prstGeom>
        </p:spPr>
        <p:txBody>
          <a:bodyPr wrap="none">
            <a:spAutoFit/>
          </a:bodyPr>
          <a:lstStyle/>
          <a:p>
            <a:r>
              <a:rPr lang="en-US" dirty="0">
                <a:solidFill>
                  <a:srgbClr val="0085CA"/>
                </a:solidFill>
              </a:rPr>
              <a:t>Responding to Requests - Planon</a:t>
            </a:r>
            <a:endParaRPr lang="en-GB" dirty="0"/>
          </a:p>
        </p:txBody>
      </p:sp>
      <p:sp>
        <p:nvSpPr>
          <p:cNvPr id="7" name="Title 1">
            <a:extLst>
              <a:ext uri="{FF2B5EF4-FFF2-40B4-BE49-F238E27FC236}">
                <a16:creationId xmlns:a16="http://schemas.microsoft.com/office/drawing/2014/main" xmlns="" id="{338E497F-944A-4C0A-9D87-72BA228798D5}"/>
              </a:ext>
            </a:extLst>
          </p:cNvPr>
          <p:cNvSpPr txBox="1">
            <a:spLocks/>
          </p:cNvSpPr>
          <p:nvPr/>
        </p:nvSpPr>
        <p:spPr>
          <a:xfrm>
            <a:off x="5472953" y="1401943"/>
            <a:ext cx="3213847" cy="2581835"/>
          </a:xfrm>
          <a:prstGeom prst="rect">
            <a:avLst/>
          </a:prstGeom>
        </p:spPr>
        <p:txBody>
          <a:bodyPr vert="horz" lIns="0" tIns="45720" rIns="0" bIns="0" rtlCol="0" anchor="ctr">
            <a:noAutofit/>
          </a:bodyPr>
          <a:lstStyle>
            <a:lvl1pPr algn="l" defTabSz="457200" rtl="0" eaLnBrk="1" latinLnBrk="0" hangingPunct="1">
              <a:spcBef>
                <a:spcPct val="0"/>
              </a:spcBef>
              <a:buNone/>
              <a:defRPr sz="4000" b="0" kern="1200">
                <a:solidFill>
                  <a:srgbClr val="003E74"/>
                </a:solidFill>
                <a:latin typeface="Arial"/>
                <a:ea typeface="+mj-ea"/>
                <a:cs typeface="Arial"/>
              </a:defRPr>
            </a:lvl1pPr>
          </a:lstStyle>
          <a:p>
            <a:pPr marL="342900" indent="-342900">
              <a:buClr>
                <a:srgbClr val="003E74"/>
              </a:buClr>
              <a:buFont typeface="+mj-lt"/>
              <a:buAutoNum type="arabicParenR" startAt="2"/>
            </a:pPr>
            <a:r>
              <a:rPr lang="en-US" sz="1600" dirty="0"/>
              <a:t>In this gadget, you will see a list of all the rooms in your moderators’ group that have a pending request.</a:t>
            </a:r>
          </a:p>
          <a:p>
            <a:pPr marL="342900" indent="-342900">
              <a:buClr>
                <a:srgbClr val="003E74"/>
              </a:buClr>
              <a:buFont typeface="+mj-lt"/>
              <a:buAutoNum type="arabicParenR" startAt="2"/>
            </a:pPr>
            <a:endParaRPr lang="en-US" sz="1600" dirty="0"/>
          </a:p>
          <a:p>
            <a:pPr marL="360363">
              <a:buClr>
                <a:srgbClr val="003E74"/>
              </a:buClr>
            </a:pPr>
            <a:r>
              <a:rPr lang="en-US" sz="1600" dirty="0"/>
              <a:t>NB: there may be more than one page to scroll through if you have a lot of requests.</a:t>
            </a:r>
            <a:br>
              <a:rPr lang="en-US" sz="1600" dirty="0"/>
            </a:br>
            <a:r>
              <a:rPr lang="en-US" sz="1600" dirty="0"/>
              <a:t/>
            </a:r>
            <a:br>
              <a:rPr lang="en-US" sz="1600" dirty="0"/>
            </a:br>
            <a:endParaRPr lang="en-US" sz="1600" dirty="0"/>
          </a:p>
        </p:txBody>
      </p:sp>
      <p:sp>
        <p:nvSpPr>
          <p:cNvPr id="10" name="Oval 9">
            <a:extLst>
              <a:ext uri="{FF2B5EF4-FFF2-40B4-BE49-F238E27FC236}">
                <a16:creationId xmlns:a16="http://schemas.microsoft.com/office/drawing/2014/main" xmlns="" id="{CD8152F0-E569-46BA-BDEC-B739A13054C0}"/>
              </a:ext>
            </a:extLst>
          </p:cNvPr>
          <p:cNvSpPr/>
          <p:nvPr/>
        </p:nvSpPr>
        <p:spPr>
          <a:xfrm>
            <a:off x="4619267" y="2382066"/>
            <a:ext cx="513841" cy="228602"/>
          </a:xfrm>
          <a:prstGeom prst="ellipse">
            <a:avLst/>
          </a:prstGeom>
          <a:noFill/>
          <a:ln w="28575">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xmlns="" id="{84C56BEB-7A42-4DD9-9A05-69CAC42528B6}"/>
              </a:ext>
            </a:extLst>
          </p:cNvPr>
          <p:cNvSpPr/>
          <p:nvPr/>
        </p:nvSpPr>
        <p:spPr>
          <a:xfrm>
            <a:off x="457200" y="2680855"/>
            <a:ext cx="4867486" cy="1560686"/>
          </a:xfrm>
          <a:prstGeom prst="rect">
            <a:avLst/>
          </a:prstGeom>
          <a:noFill/>
          <a:ln w="1905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82744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DFB6CB0F-8A87-4EA4-B2F9-CA3374AA157B}"/>
              </a:ext>
            </a:extLst>
          </p:cNvPr>
          <p:cNvPicPr>
            <a:picLocks noChangeAspect="1"/>
          </p:cNvPicPr>
          <p:nvPr/>
        </p:nvPicPr>
        <p:blipFill rotWithShape="1">
          <a:blip r:embed="rId2"/>
          <a:srcRect b="37339"/>
          <a:stretch/>
        </p:blipFill>
        <p:spPr>
          <a:xfrm>
            <a:off x="4114801" y="766743"/>
            <a:ext cx="4400550" cy="1828272"/>
          </a:xfrm>
          <a:prstGeom prst="rect">
            <a:avLst/>
          </a:prstGeom>
          <a:ln>
            <a:solidFill>
              <a:srgbClr val="9D9D9D"/>
            </a:solidFill>
          </a:ln>
        </p:spPr>
      </p:pic>
      <p:sp>
        <p:nvSpPr>
          <p:cNvPr id="5" name="Slide Number Placeholder 4">
            <a:extLst>
              <a:ext uri="{FF2B5EF4-FFF2-40B4-BE49-F238E27FC236}">
                <a16:creationId xmlns:a16="http://schemas.microsoft.com/office/drawing/2014/main" xmlns="" id="{63680D8C-5694-4BEF-AEF8-1D7143C7C036}"/>
              </a:ext>
            </a:extLst>
          </p:cNvPr>
          <p:cNvSpPr>
            <a:spLocks noGrp="1"/>
          </p:cNvSpPr>
          <p:nvPr>
            <p:ph type="sldNum" sz="quarter" idx="13"/>
          </p:nvPr>
        </p:nvSpPr>
        <p:spPr/>
        <p:txBody>
          <a:bodyPr/>
          <a:lstStyle/>
          <a:p>
            <a:fld id="{8B6CAEEF-EB2F-41C5-9917-FB530AB6C99F}" type="slidenum">
              <a:rPr lang="en-GB" smtClean="0"/>
              <a:t>8</a:t>
            </a:fld>
            <a:endParaRPr lang="en-GB"/>
          </a:p>
        </p:txBody>
      </p:sp>
      <p:sp>
        <p:nvSpPr>
          <p:cNvPr id="11" name="Rectangle 10">
            <a:extLst>
              <a:ext uri="{FF2B5EF4-FFF2-40B4-BE49-F238E27FC236}">
                <a16:creationId xmlns:a16="http://schemas.microsoft.com/office/drawing/2014/main" xmlns="" id="{B723BB68-4FD0-4B66-B919-D3712FEC61DB}"/>
              </a:ext>
            </a:extLst>
          </p:cNvPr>
          <p:cNvSpPr/>
          <p:nvPr/>
        </p:nvSpPr>
        <p:spPr>
          <a:xfrm>
            <a:off x="4911407" y="276127"/>
            <a:ext cx="3634328" cy="369332"/>
          </a:xfrm>
          <a:prstGeom prst="rect">
            <a:avLst/>
          </a:prstGeom>
        </p:spPr>
        <p:txBody>
          <a:bodyPr wrap="none">
            <a:spAutoFit/>
          </a:bodyPr>
          <a:lstStyle/>
          <a:p>
            <a:r>
              <a:rPr lang="en-US" dirty="0">
                <a:solidFill>
                  <a:srgbClr val="0085CA"/>
                </a:solidFill>
              </a:rPr>
              <a:t>Responding to Requests - Planon</a:t>
            </a:r>
            <a:endParaRPr lang="en-GB" dirty="0"/>
          </a:p>
        </p:txBody>
      </p:sp>
      <p:sp>
        <p:nvSpPr>
          <p:cNvPr id="7" name="Title 1">
            <a:extLst>
              <a:ext uri="{FF2B5EF4-FFF2-40B4-BE49-F238E27FC236}">
                <a16:creationId xmlns:a16="http://schemas.microsoft.com/office/drawing/2014/main" xmlns="" id="{338E497F-944A-4C0A-9D87-72BA228798D5}"/>
              </a:ext>
            </a:extLst>
          </p:cNvPr>
          <p:cNvSpPr txBox="1">
            <a:spLocks/>
          </p:cNvSpPr>
          <p:nvPr/>
        </p:nvSpPr>
        <p:spPr>
          <a:xfrm>
            <a:off x="466767" y="988090"/>
            <a:ext cx="2387666" cy="3646255"/>
          </a:xfrm>
          <a:prstGeom prst="rect">
            <a:avLst/>
          </a:prstGeom>
        </p:spPr>
        <p:txBody>
          <a:bodyPr vert="horz" lIns="0" tIns="45720" rIns="0" bIns="0" rtlCol="0" anchor="ctr">
            <a:noAutofit/>
          </a:bodyPr>
          <a:lstStyle>
            <a:lvl1pPr algn="l" defTabSz="457200" rtl="0" eaLnBrk="1" latinLnBrk="0" hangingPunct="1">
              <a:spcBef>
                <a:spcPct val="0"/>
              </a:spcBef>
              <a:buNone/>
              <a:defRPr sz="4000" b="0" kern="1200">
                <a:solidFill>
                  <a:srgbClr val="003E74"/>
                </a:solidFill>
                <a:latin typeface="Arial"/>
                <a:ea typeface="+mj-ea"/>
                <a:cs typeface="Arial"/>
              </a:defRPr>
            </a:lvl1pPr>
          </a:lstStyle>
          <a:p>
            <a:pPr marL="228600" indent="-228600">
              <a:buClr>
                <a:srgbClr val="003E74"/>
              </a:buClr>
              <a:buFont typeface="+mj-lt"/>
              <a:buAutoNum type="arabicParenR" startAt="3"/>
            </a:pPr>
            <a:r>
              <a:rPr lang="en-US" sz="1200" dirty="0"/>
              <a:t>If you would like to see the requests for a particular building, or room, you can filter these at the top of the gadget. For example, to see the requests in a particular room, click on the button at the end of the “Room” field. </a:t>
            </a:r>
          </a:p>
          <a:p>
            <a:pPr marL="228600" indent="-228600">
              <a:buClr>
                <a:srgbClr val="003E74"/>
              </a:buClr>
              <a:buFont typeface="+mj-lt"/>
              <a:buAutoNum type="arabicParenR" startAt="3"/>
            </a:pPr>
            <a:endParaRPr lang="en-US" sz="1200" dirty="0"/>
          </a:p>
          <a:p>
            <a:pPr marL="228600" indent="-228600">
              <a:buClr>
                <a:srgbClr val="003E74"/>
              </a:buClr>
              <a:buFont typeface="+mj-lt"/>
              <a:buAutoNum type="arabicParenR" startAt="3"/>
            </a:pPr>
            <a:r>
              <a:rPr lang="en-US" sz="1200" dirty="0"/>
              <a:t>In the “Name” field, type the first part of the room name and then click “Search”. Select the room you would like to see.</a:t>
            </a:r>
          </a:p>
          <a:p>
            <a:pPr marL="228600" indent="-228600">
              <a:buClr>
                <a:srgbClr val="003E74"/>
              </a:buClr>
              <a:buFont typeface="+mj-lt"/>
              <a:buAutoNum type="arabicParenR" startAt="3"/>
            </a:pPr>
            <a:endParaRPr lang="en-US" sz="1200" dirty="0"/>
          </a:p>
          <a:p>
            <a:pPr marL="228600" indent="-228600">
              <a:buClr>
                <a:srgbClr val="003E74"/>
              </a:buClr>
              <a:buFont typeface="+mj-lt"/>
              <a:buAutoNum type="arabicParenR" startAt="3"/>
            </a:pPr>
            <a:r>
              <a:rPr lang="en-US" sz="1200" dirty="0"/>
              <a:t>Back in the gadget, click “Search” again to bring up the filtered results.</a:t>
            </a:r>
            <a:br>
              <a:rPr lang="en-US" sz="1200" dirty="0"/>
            </a:br>
            <a:endParaRPr lang="en-US" sz="1200" dirty="0"/>
          </a:p>
        </p:txBody>
      </p:sp>
      <p:sp>
        <p:nvSpPr>
          <p:cNvPr id="10" name="Oval 9">
            <a:extLst>
              <a:ext uri="{FF2B5EF4-FFF2-40B4-BE49-F238E27FC236}">
                <a16:creationId xmlns:a16="http://schemas.microsoft.com/office/drawing/2014/main" xmlns="" id="{CD8152F0-E569-46BA-BDEC-B739A13054C0}"/>
              </a:ext>
            </a:extLst>
          </p:cNvPr>
          <p:cNvSpPr/>
          <p:nvPr/>
        </p:nvSpPr>
        <p:spPr>
          <a:xfrm>
            <a:off x="7203734" y="1290521"/>
            <a:ext cx="201706" cy="228602"/>
          </a:xfrm>
          <a:prstGeom prst="ellipse">
            <a:avLst/>
          </a:prstGeom>
          <a:noFill/>
          <a:ln w="28575">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xmlns="" id="{FD2A7244-01F1-4A20-95BD-C4CBDAEBBFDE}"/>
              </a:ext>
            </a:extLst>
          </p:cNvPr>
          <p:cNvSpPr/>
          <p:nvPr/>
        </p:nvSpPr>
        <p:spPr>
          <a:xfrm>
            <a:off x="4239674" y="1353639"/>
            <a:ext cx="466165" cy="169590"/>
          </a:xfrm>
          <a:prstGeom prst="ellipse">
            <a:avLst/>
          </a:prstGeom>
          <a:noFill/>
          <a:ln w="28575">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xmlns="" id="{24580FAC-B99D-414A-9528-2FCA00F6F32B}"/>
              </a:ext>
            </a:extLst>
          </p:cNvPr>
          <p:cNvPicPr>
            <a:picLocks noChangeAspect="1"/>
          </p:cNvPicPr>
          <p:nvPr/>
        </p:nvPicPr>
        <p:blipFill>
          <a:blip r:embed="rId3"/>
          <a:stretch>
            <a:fillRect/>
          </a:stretch>
        </p:blipFill>
        <p:spPr>
          <a:xfrm>
            <a:off x="3149189" y="2949130"/>
            <a:ext cx="2635155" cy="1587197"/>
          </a:xfrm>
          <a:prstGeom prst="rect">
            <a:avLst/>
          </a:prstGeom>
          <a:ln>
            <a:solidFill>
              <a:srgbClr val="9D9D9D"/>
            </a:solidFill>
          </a:ln>
        </p:spPr>
      </p:pic>
      <p:pic>
        <p:nvPicPr>
          <p:cNvPr id="4" name="Picture 3">
            <a:extLst>
              <a:ext uri="{FF2B5EF4-FFF2-40B4-BE49-F238E27FC236}">
                <a16:creationId xmlns:a16="http://schemas.microsoft.com/office/drawing/2014/main" xmlns="" id="{3E87D4C2-473D-420D-B658-8D6D4ADE670E}"/>
              </a:ext>
            </a:extLst>
          </p:cNvPr>
          <p:cNvPicPr>
            <a:picLocks noChangeAspect="1"/>
          </p:cNvPicPr>
          <p:nvPr/>
        </p:nvPicPr>
        <p:blipFill>
          <a:blip r:embed="rId4"/>
          <a:stretch>
            <a:fillRect/>
          </a:stretch>
        </p:blipFill>
        <p:spPr>
          <a:xfrm>
            <a:off x="5886156" y="2949130"/>
            <a:ext cx="2635155" cy="1576860"/>
          </a:xfrm>
          <a:prstGeom prst="rect">
            <a:avLst/>
          </a:prstGeom>
          <a:ln>
            <a:solidFill>
              <a:srgbClr val="9D9D9D"/>
            </a:solidFill>
          </a:ln>
        </p:spPr>
      </p:pic>
      <p:sp>
        <p:nvSpPr>
          <p:cNvPr id="13" name="Title 1">
            <a:extLst>
              <a:ext uri="{FF2B5EF4-FFF2-40B4-BE49-F238E27FC236}">
                <a16:creationId xmlns:a16="http://schemas.microsoft.com/office/drawing/2014/main" xmlns="" id="{BF24CE33-BE49-453B-B136-615F88B8A0AF}"/>
              </a:ext>
            </a:extLst>
          </p:cNvPr>
          <p:cNvSpPr txBox="1">
            <a:spLocks/>
          </p:cNvSpPr>
          <p:nvPr/>
        </p:nvSpPr>
        <p:spPr>
          <a:xfrm>
            <a:off x="3954976" y="1259580"/>
            <a:ext cx="222261" cy="527297"/>
          </a:xfrm>
          <a:prstGeom prst="rect">
            <a:avLst/>
          </a:prstGeom>
        </p:spPr>
        <p:txBody>
          <a:bodyPr vert="horz" lIns="0" tIns="45720" rIns="0" bIns="0" rtlCol="0" anchor="ctr">
            <a:noAutofit/>
          </a:bodyPr>
          <a:lstStyle>
            <a:lvl1pPr algn="l" defTabSz="457200" rtl="0" eaLnBrk="1" latinLnBrk="0" hangingPunct="1">
              <a:spcBef>
                <a:spcPct val="0"/>
              </a:spcBef>
              <a:buNone/>
              <a:defRPr sz="4000" b="0" kern="1200">
                <a:solidFill>
                  <a:srgbClr val="003E74"/>
                </a:solidFill>
                <a:latin typeface="Arial"/>
                <a:ea typeface="+mj-ea"/>
                <a:cs typeface="Arial"/>
              </a:defRPr>
            </a:lvl1pPr>
          </a:lstStyle>
          <a:p>
            <a:pPr marL="228600" indent="-228600">
              <a:buClr>
                <a:srgbClr val="003E74"/>
              </a:buClr>
              <a:buFont typeface="+mj-lt"/>
              <a:buAutoNum type="arabicParenR" startAt="3"/>
            </a:pPr>
            <a:r>
              <a:rPr lang="en-US" sz="1200" dirty="0"/>
              <a:t/>
            </a:r>
            <a:br>
              <a:rPr lang="en-US" sz="1200" dirty="0"/>
            </a:br>
            <a:endParaRPr lang="en-US" sz="1200" dirty="0"/>
          </a:p>
        </p:txBody>
      </p:sp>
      <p:sp>
        <p:nvSpPr>
          <p:cNvPr id="14" name="Title 1">
            <a:extLst>
              <a:ext uri="{FF2B5EF4-FFF2-40B4-BE49-F238E27FC236}">
                <a16:creationId xmlns:a16="http://schemas.microsoft.com/office/drawing/2014/main" xmlns="" id="{6FAC0629-7963-4355-BF03-305F9F2FD908}"/>
              </a:ext>
            </a:extLst>
          </p:cNvPr>
          <p:cNvSpPr txBox="1">
            <a:spLocks/>
          </p:cNvSpPr>
          <p:nvPr/>
        </p:nvSpPr>
        <p:spPr>
          <a:xfrm>
            <a:off x="3149189" y="2603463"/>
            <a:ext cx="222261" cy="527297"/>
          </a:xfrm>
          <a:prstGeom prst="rect">
            <a:avLst/>
          </a:prstGeom>
        </p:spPr>
        <p:txBody>
          <a:bodyPr vert="horz" lIns="0" tIns="45720" rIns="0" bIns="0" rtlCol="0" anchor="ctr">
            <a:noAutofit/>
          </a:bodyPr>
          <a:lstStyle>
            <a:lvl1pPr algn="l" defTabSz="457200" rtl="0" eaLnBrk="1" latinLnBrk="0" hangingPunct="1">
              <a:spcBef>
                <a:spcPct val="0"/>
              </a:spcBef>
              <a:buNone/>
              <a:defRPr sz="4000" b="0" kern="1200">
                <a:solidFill>
                  <a:srgbClr val="003E74"/>
                </a:solidFill>
                <a:latin typeface="Arial"/>
                <a:ea typeface="+mj-ea"/>
                <a:cs typeface="Arial"/>
              </a:defRPr>
            </a:lvl1pPr>
          </a:lstStyle>
          <a:p>
            <a:pPr>
              <a:buClr>
                <a:srgbClr val="003E74"/>
              </a:buClr>
            </a:pPr>
            <a:r>
              <a:rPr lang="en-US" sz="1200" dirty="0"/>
              <a:t>4)</a:t>
            </a:r>
            <a:br>
              <a:rPr lang="en-US" sz="1200" dirty="0"/>
            </a:br>
            <a:endParaRPr lang="en-US" sz="1200" dirty="0"/>
          </a:p>
        </p:txBody>
      </p:sp>
      <p:sp>
        <p:nvSpPr>
          <p:cNvPr id="15" name="Title 1">
            <a:extLst>
              <a:ext uri="{FF2B5EF4-FFF2-40B4-BE49-F238E27FC236}">
                <a16:creationId xmlns:a16="http://schemas.microsoft.com/office/drawing/2014/main" xmlns="" id="{11B656A2-28DA-4721-BC22-69DA2BD8C980}"/>
              </a:ext>
            </a:extLst>
          </p:cNvPr>
          <p:cNvSpPr txBox="1">
            <a:spLocks/>
          </p:cNvSpPr>
          <p:nvPr/>
        </p:nvSpPr>
        <p:spPr>
          <a:xfrm>
            <a:off x="5886156" y="2603463"/>
            <a:ext cx="222261" cy="527297"/>
          </a:xfrm>
          <a:prstGeom prst="rect">
            <a:avLst/>
          </a:prstGeom>
        </p:spPr>
        <p:txBody>
          <a:bodyPr vert="horz" lIns="0" tIns="45720" rIns="0" bIns="0" rtlCol="0" anchor="ctr">
            <a:noAutofit/>
          </a:bodyPr>
          <a:lstStyle>
            <a:lvl1pPr algn="l" defTabSz="457200" rtl="0" eaLnBrk="1" latinLnBrk="0" hangingPunct="1">
              <a:spcBef>
                <a:spcPct val="0"/>
              </a:spcBef>
              <a:buNone/>
              <a:defRPr sz="4000" b="0" kern="1200">
                <a:solidFill>
                  <a:srgbClr val="003E74"/>
                </a:solidFill>
                <a:latin typeface="Arial"/>
                <a:ea typeface="+mj-ea"/>
                <a:cs typeface="Arial"/>
              </a:defRPr>
            </a:lvl1pPr>
          </a:lstStyle>
          <a:p>
            <a:pPr>
              <a:buClr>
                <a:srgbClr val="003E74"/>
              </a:buClr>
            </a:pPr>
            <a:r>
              <a:rPr lang="en-US" sz="1200" dirty="0"/>
              <a:t>5)</a:t>
            </a:r>
            <a:br>
              <a:rPr lang="en-US" sz="1200" dirty="0"/>
            </a:br>
            <a:endParaRPr lang="en-US" sz="1200" dirty="0"/>
          </a:p>
        </p:txBody>
      </p:sp>
      <p:sp>
        <p:nvSpPr>
          <p:cNvPr id="16" name="Oval 15">
            <a:extLst>
              <a:ext uri="{FF2B5EF4-FFF2-40B4-BE49-F238E27FC236}">
                <a16:creationId xmlns:a16="http://schemas.microsoft.com/office/drawing/2014/main" xmlns="" id="{7E765690-141F-44E7-BB48-F9A31236E252}"/>
              </a:ext>
            </a:extLst>
          </p:cNvPr>
          <p:cNvSpPr/>
          <p:nvPr/>
        </p:nvSpPr>
        <p:spPr>
          <a:xfrm>
            <a:off x="3833023" y="3230930"/>
            <a:ext cx="466165" cy="169590"/>
          </a:xfrm>
          <a:prstGeom prst="ellipse">
            <a:avLst/>
          </a:prstGeom>
          <a:noFill/>
          <a:ln w="28575">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xmlns="" id="{58C6C329-1F54-4D7C-8F0E-36ECC1AF0DCC}"/>
              </a:ext>
            </a:extLst>
          </p:cNvPr>
          <p:cNvSpPr/>
          <p:nvPr/>
        </p:nvSpPr>
        <p:spPr>
          <a:xfrm>
            <a:off x="6457950" y="3468125"/>
            <a:ext cx="466165" cy="169590"/>
          </a:xfrm>
          <a:prstGeom prst="ellipse">
            <a:avLst/>
          </a:prstGeom>
          <a:noFill/>
          <a:ln w="28575">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80072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xmlns="" id="{63680D8C-5694-4BEF-AEF8-1D7143C7C036}"/>
              </a:ext>
            </a:extLst>
          </p:cNvPr>
          <p:cNvSpPr>
            <a:spLocks noGrp="1"/>
          </p:cNvSpPr>
          <p:nvPr>
            <p:ph type="sldNum" sz="quarter" idx="13"/>
          </p:nvPr>
        </p:nvSpPr>
        <p:spPr/>
        <p:txBody>
          <a:bodyPr/>
          <a:lstStyle/>
          <a:p>
            <a:fld id="{8B6CAEEF-EB2F-41C5-9917-FB530AB6C99F}" type="slidenum">
              <a:rPr lang="en-GB" smtClean="0"/>
              <a:t>9</a:t>
            </a:fld>
            <a:endParaRPr lang="en-GB"/>
          </a:p>
        </p:txBody>
      </p:sp>
      <p:sp>
        <p:nvSpPr>
          <p:cNvPr id="11" name="Rectangle 10">
            <a:extLst>
              <a:ext uri="{FF2B5EF4-FFF2-40B4-BE49-F238E27FC236}">
                <a16:creationId xmlns:a16="http://schemas.microsoft.com/office/drawing/2014/main" xmlns="" id="{B723BB68-4FD0-4B66-B919-D3712FEC61DB}"/>
              </a:ext>
            </a:extLst>
          </p:cNvPr>
          <p:cNvSpPr/>
          <p:nvPr/>
        </p:nvSpPr>
        <p:spPr>
          <a:xfrm>
            <a:off x="4911407" y="276127"/>
            <a:ext cx="3634328" cy="369332"/>
          </a:xfrm>
          <a:prstGeom prst="rect">
            <a:avLst/>
          </a:prstGeom>
        </p:spPr>
        <p:txBody>
          <a:bodyPr wrap="none">
            <a:spAutoFit/>
          </a:bodyPr>
          <a:lstStyle/>
          <a:p>
            <a:r>
              <a:rPr lang="en-US" dirty="0">
                <a:solidFill>
                  <a:srgbClr val="0085CA"/>
                </a:solidFill>
              </a:rPr>
              <a:t>Responding to Requests - Planon</a:t>
            </a:r>
            <a:endParaRPr lang="en-GB" dirty="0"/>
          </a:p>
        </p:txBody>
      </p:sp>
      <p:pic>
        <p:nvPicPr>
          <p:cNvPr id="7" name="Picture 6">
            <a:extLst>
              <a:ext uri="{FF2B5EF4-FFF2-40B4-BE49-F238E27FC236}">
                <a16:creationId xmlns:a16="http://schemas.microsoft.com/office/drawing/2014/main" xmlns="" id="{01E572CD-F734-4A83-B7AE-2586C51388D1}"/>
              </a:ext>
            </a:extLst>
          </p:cNvPr>
          <p:cNvPicPr>
            <a:picLocks noChangeAspect="1"/>
          </p:cNvPicPr>
          <p:nvPr/>
        </p:nvPicPr>
        <p:blipFill>
          <a:blip r:embed="rId2"/>
          <a:stretch>
            <a:fillRect/>
          </a:stretch>
        </p:blipFill>
        <p:spPr>
          <a:xfrm>
            <a:off x="4911407" y="673303"/>
            <a:ext cx="3580412" cy="3902057"/>
          </a:xfrm>
          <a:prstGeom prst="rect">
            <a:avLst/>
          </a:prstGeom>
        </p:spPr>
      </p:pic>
      <p:sp>
        <p:nvSpPr>
          <p:cNvPr id="8" name="Title 1">
            <a:extLst>
              <a:ext uri="{FF2B5EF4-FFF2-40B4-BE49-F238E27FC236}">
                <a16:creationId xmlns:a16="http://schemas.microsoft.com/office/drawing/2014/main" xmlns="" id="{4A468EF5-6BA5-43D2-B7A9-297B974236E7}"/>
              </a:ext>
            </a:extLst>
          </p:cNvPr>
          <p:cNvSpPr txBox="1">
            <a:spLocks/>
          </p:cNvSpPr>
          <p:nvPr/>
        </p:nvSpPr>
        <p:spPr>
          <a:xfrm>
            <a:off x="443752" y="1193426"/>
            <a:ext cx="3213847" cy="2581835"/>
          </a:xfrm>
          <a:prstGeom prst="rect">
            <a:avLst/>
          </a:prstGeom>
        </p:spPr>
        <p:txBody>
          <a:bodyPr vert="horz" lIns="0" tIns="45720" rIns="0" bIns="0" rtlCol="0" anchor="ctr">
            <a:noAutofit/>
          </a:bodyPr>
          <a:lstStyle>
            <a:lvl1pPr algn="l" defTabSz="457200" rtl="0" eaLnBrk="1" latinLnBrk="0" hangingPunct="1">
              <a:spcBef>
                <a:spcPct val="0"/>
              </a:spcBef>
              <a:buNone/>
              <a:defRPr sz="4000" b="0" kern="1200">
                <a:solidFill>
                  <a:srgbClr val="003E74"/>
                </a:solidFill>
                <a:latin typeface="Arial"/>
                <a:ea typeface="+mj-ea"/>
                <a:cs typeface="Arial"/>
              </a:defRPr>
            </a:lvl1pPr>
          </a:lstStyle>
          <a:p>
            <a:pPr marL="342900" indent="-342900">
              <a:buFont typeface="+mj-lt"/>
              <a:buAutoNum type="arabicParenR" startAt="6"/>
            </a:pPr>
            <a:r>
              <a:rPr lang="en-US" sz="1800" dirty="0"/>
              <a:t>Click on the request you would like to respond to. This will bring up a new window with the details of the booking and option buttons, to Approve or Decline the request.</a:t>
            </a:r>
            <a:br>
              <a:rPr lang="en-US" sz="1800" dirty="0"/>
            </a:br>
            <a:endParaRPr lang="en-US" sz="1800" dirty="0"/>
          </a:p>
        </p:txBody>
      </p:sp>
      <p:sp>
        <p:nvSpPr>
          <p:cNvPr id="10" name="Oval 9">
            <a:extLst>
              <a:ext uri="{FF2B5EF4-FFF2-40B4-BE49-F238E27FC236}">
                <a16:creationId xmlns:a16="http://schemas.microsoft.com/office/drawing/2014/main" xmlns="" id="{8D53E530-EBCD-4277-AA45-AD4ECDB6F9CD}"/>
              </a:ext>
            </a:extLst>
          </p:cNvPr>
          <p:cNvSpPr/>
          <p:nvPr/>
        </p:nvSpPr>
        <p:spPr>
          <a:xfrm>
            <a:off x="5056693" y="1912844"/>
            <a:ext cx="894230" cy="658906"/>
          </a:xfrm>
          <a:prstGeom prst="ellipse">
            <a:avLst/>
          </a:prstGeom>
          <a:noFill/>
          <a:ln w="28575">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xmlns="" id="{C55DCEBE-C6AD-41A1-ACF8-5CE590609032}"/>
              </a:ext>
            </a:extLst>
          </p:cNvPr>
          <p:cNvSpPr/>
          <p:nvPr/>
        </p:nvSpPr>
        <p:spPr>
          <a:xfrm>
            <a:off x="6281456" y="1912844"/>
            <a:ext cx="894230" cy="658906"/>
          </a:xfrm>
          <a:prstGeom prst="ellipse">
            <a:avLst/>
          </a:prstGeom>
          <a:noFill/>
          <a:ln w="28575">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xmlns="" id="{9BE1514E-02DD-41CD-BDE1-F22244AF7D57}"/>
              </a:ext>
            </a:extLst>
          </p:cNvPr>
          <p:cNvSpPr/>
          <p:nvPr/>
        </p:nvSpPr>
        <p:spPr>
          <a:xfrm>
            <a:off x="5822576" y="1129552"/>
            <a:ext cx="497541" cy="127747"/>
          </a:xfrm>
          <a:prstGeom prst="rect">
            <a:avLst/>
          </a:prstGeom>
          <a:noFill/>
          <a:ln w="1905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73975317"/>
      </p:ext>
    </p:extLst>
  </p:cSld>
  <p:clrMapOvr>
    <a:masterClrMapping/>
  </p:clrMapOvr>
</p:sld>
</file>

<file path=ppt/theme/theme1.xml><?xml version="1.0" encoding="utf-8"?>
<a:theme xmlns:a="http://schemas.openxmlformats.org/drawingml/2006/main" name="Imperial College London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mperial College London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Imperial College London Presentation">
      <a:dk1>
        <a:srgbClr val="000000"/>
      </a:dk1>
      <a:lt1>
        <a:sysClr val="window" lastClr="FFFFFF"/>
      </a:lt1>
      <a:dk2>
        <a:srgbClr val="003E74"/>
      </a:dk2>
      <a:lt2>
        <a:srgbClr val="9D9D9D"/>
      </a:lt2>
      <a:accent1>
        <a:srgbClr val="0085CA"/>
      </a:accent1>
      <a:accent2>
        <a:srgbClr val="006EAF"/>
      </a:accent2>
      <a:accent3>
        <a:srgbClr val="0CA1CD"/>
      </a:accent3>
      <a:accent4>
        <a:srgbClr val="008EAA"/>
      </a:accent4>
      <a:accent5>
        <a:srgbClr val="379F9F"/>
      </a:accent5>
      <a:accent6>
        <a:srgbClr val="0085CA"/>
      </a:accent6>
      <a:hlink>
        <a:srgbClr val="0085CA"/>
      </a:hlink>
      <a:folHlink>
        <a:srgbClr val="0085C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9B2B3647EE374893E25B04EEAF15B5" ma:contentTypeVersion="34" ma:contentTypeDescription="Create a new document." ma:contentTypeScope="" ma:versionID="055a899e8bd94ee427d03cdcc1572861">
  <xsd:schema xmlns:xsd="http://www.w3.org/2001/XMLSchema" xmlns:xs="http://www.w3.org/2001/XMLSchema" xmlns:p="http://schemas.microsoft.com/office/2006/metadata/properties" xmlns:ns2="baf26609-a0e3-4c5e-83fc-3388d20ffdad" xmlns:ns3="047490f7-2172-4cee-9502-4cce829236fd" xmlns:ns4="http://schemas.microsoft.com/sharepoint/v4" targetNamespace="http://schemas.microsoft.com/office/2006/metadata/properties" ma:root="true" ma:fieldsID="677bee60fda00e360d2bd709398521b9" ns2:_="" ns3:_="" ns4:_="">
    <xsd:import namespace="baf26609-a0e3-4c5e-83fc-3388d20ffdad"/>
    <xsd:import namespace="047490f7-2172-4cee-9502-4cce829236fd"/>
    <xsd:import namespace="http://schemas.microsoft.com/sharepoint/v4"/>
    <xsd:element name="properties">
      <xsd:complexType>
        <xsd:sequence>
          <xsd:element name="documentManagement">
            <xsd:complexType>
              <xsd:all>
                <xsd:element ref="ns2:MediaServiceMetadata" minOccurs="0"/>
                <xsd:element ref="ns2:MediaServiceFastMetadata" minOccurs="0"/>
                <xsd:element ref="ns2:MediaServiceAutoTags" minOccurs="0"/>
                <xsd:element ref="ns3:SharedWithUsers" minOccurs="0"/>
                <xsd:element ref="ns3:SharedWithDetails" minOccurs="0"/>
                <xsd:element ref="ns2:MediaServiceDateTaken" minOccurs="0"/>
                <xsd:element ref="ns2:MediaServiceOCR" minOccurs="0"/>
                <xsd:element ref="ns2:MediaServiceLocation"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f26609-a0e3-4c5e-83fc-3388d20ffdad"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7490f7-2172-4cee-9502-4cce829236f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6"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Props1.xml><?xml version="1.0" encoding="utf-8"?>
<ds:datastoreItem xmlns:ds="http://schemas.openxmlformats.org/officeDocument/2006/customXml" ds:itemID="{EDEC929C-2117-4266-B751-7E614D241B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f26609-a0e3-4c5e-83fc-3388d20ffdad"/>
    <ds:schemaRef ds:uri="047490f7-2172-4cee-9502-4cce829236fd"/>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F1EDF82-C819-47F3-93A7-C92F1AF7279D}">
  <ds:schemaRefs>
    <ds:schemaRef ds:uri="http://schemas.microsoft.com/sharepoint/v3/contenttype/forms"/>
  </ds:schemaRefs>
</ds:datastoreItem>
</file>

<file path=customXml/itemProps3.xml><?xml version="1.0" encoding="utf-8"?>
<ds:datastoreItem xmlns:ds="http://schemas.openxmlformats.org/officeDocument/2006/customXml" ds:itemID="{034655F9-0A01-43AF-88F9-FD53C432439F}">
  <ds:schemaRefs>
    <ds:schemaRef ds:uri="http://schemas.microsoft.com/sharepoint/v4"/>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http://purl.org/dc/dcmitype/"/>
    <ds:schemaRef ds:uri="http://purl.org/dc/elements/1.1/"/>
    <ds:schemaRef ds:uri="http://schemas.microsoft.com/office/2006/metadata/properties"/>
    <ds:schemaRef ds:uri="047490f7-2172-4cee-9502-4cce829236fd"/>
    <ds:schemaRef ds:uri="baf26609-a0e3-4c5e-83fc-3388d20ffdad"/>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656</TotalTime>
  <Words>463</Words>
  <Application>Microsoft Office PowerPoint</Application>
  <PresentationFormat>On-screen Show (16:9)</PresentationFormat>
  <Paragraphs>57</Paragraphs>
  <Slides>14</Slides>
  <Notes>0</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14</vt:i4>
      </vt:variant>
    </vt:vector>
  </HeadingPairs>
  <TitlesOfParts>
    <vt:vector size="17" baseType="lpstr">
      <vt:lpstr>Arial</vt:lpstr>
      <vt:lpstr>Imperial College London Theme</vt:lpstr>
      <vt:lpstr>1_Imperial College London Theme</vt:lpstr>
      <vt:lpstr>Room Booking  </vt:lpstr>
      <vt:lpstr>Contents</vt:lpstr>
      <vt:lpstr>Moderator Roles &amp; Responsibilities</vt:lpstr>
      <vt:lpstr>Moderator Roles &amp; Responsibilities</vt:lpstr>
      <vt:lpstr>Moderation in Planon</vt:lpstr>
      <vt:lpstr>On your Planon homepage, you will find a gadget called ‘Room Bookings to be approved’.   If you do not have this gadget, see the Appendix for instructions on how to add it. </vt:lpstr>
      <vt:lpstr>PowerPoint Presentation</vt:lpstr>
      <vt:lpstr>PowerPoint Presentation</vt:lpstr>
      <vt:lpstr>PowerPoint Presentation</vt:lpstr>
      <vt:lpstr>If you approve a request, an email will automatically be sent to the requestor to inform them they can use the room.  If you chose to decline the request, you must provide a reason, which will be included in the automatic email to the requestor to inform them they cannot use the room.</vt:lpstr>
      <vt:lpstr>PowerPoint Presentation</vt:lpstr>
      <vt:lpstr>If you are a moderator, you will have access to a shared mailbox, where all requests to book rooms will be sent.  The email will detail which room has been requested, when and by whom.   Click the “Requests list” link in the email, which will take you into Planon. Follow the instructions for approving or rejecting the booking (see pages 6-10) </vt:lpstr>
      <vt:lpstr>PowerPoint Presentation</vt:lpstr>
      <vt:lpstr>If the ‘Room bookings to be approved’ gadget is not on your homepage, click the cog at the top of screen.   Scroll across until you find the ‘Room bookings to be approved’ gadget.   Click the plus sign to add it to you home screen.  You can drag and drop gadgets to rearrange them.  Click the up arrow in the top right corner to close setup mode. </vt:lpstr>
    </vt:vector>
  </TitlesOfParts>
  <Company>Imperial College London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Abby Bolt</dc:creator>
  <cp:lastModifiedBy>Crisp, Simon</cp:lastModifiedBy>
  <cp:revision>19</cp:revision>
  <dcterms:created xsi:type="dcterms:W3CDTF">2017-02-16T14:49:58Z</dcterms:created>
  <dcterms:modified xsi:type="dcterms:W3CDTF">2018-06-18T10:46:07Z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0x0101000F9B2B3647EE374893E25B04EEAF15B5</vt:lpwstr>
  </property>
</Properties>
</file>