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21"/>
  </p:notesMasterIdLst>
  <p:handoutMasterIdLst>
    <p:handoutMasterId r:id="rId22"/>
  </p:handoutMasterIdLst>
  <p:sldIdLst>
    <p:sldId id="256" r:id="rId5"/>
    <p:sldId id="260" r:id="rId6"/>
    <p:sldId id="297" r:id="rId7"/>
    <p:sldId id="310" r:id="rId8"/>
    <p:sldId id="312" r:id="rId9"/>
    <p:sldId id="311" r:id="rId10"/>
    <p:sldId id="313" r:id="rId11"/>
    <p:sldId id="314" r:id="rId12"/>
    <p:sldId id="315" r:id="rId13"/>
    <p:sldId id="326" r:id="rId14"/>
    <p:sldId id="299" r:id="rId15"/>
    <p:sldId id="304" r:id="rId16"/>
    <p:sldId id="306" r:id="rId17"/>
    <p:sldId id="316" r:id="rId18"/>
    <p:sldId id="298" r:id="rId19"/>
    <p:sldId id="317" r:id="rId20"/>
  </p:sldIdLst>
  <p:sldSz cx="9144000" cy="5143500" type="screen16x9"/>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E74"/>
    <a:srgbClr val="9D9D9D"/>
    <a:srgbClr val="680BC5"/>
    <a:srgbClr val="0085CA"/>
    <a:srgbClr val="0025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5B9688-A678-492A-A7FA-79AAFA4C0C45}" v="18" dt="2019-08-06T15:17:29.7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8" d="100"/>
          <a:sy n="138" d="100"/>
        </p:scale>
        <p:origin x="756" y="108"/>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109" d="100"/>
          <a:sy n="109" d="100"/>
        </p:scale>
        <p:origin x="-2536" y="-96"/>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s, Danielle" userId="531d0d21-091e-4af1-a158-bcdd0522a847" providerId="ADAL" clId="{FE8AA8E9-754E-449B-BFFB-B8ABA67F9CE7}"/>
    <pc:docChg chg="undo custSel addSld delSld modSld sldOrd">
      <pc:chgData name="Nichols, Danielle" userId="531d0d21-091e-4af1-a158-bcdd0522a847" providerId="ADAL" clId="{FE8AA8E9-754E-449B-BFFB-B8ABA67F9CE7}" dt="2019-08-06T15:19:23.539" v="428" actId="1076"/>
      <pc:docMkLst>
        <pc:docMk/>
      </pc:docMkLst>
      <pc:sldChg chg="addSp delSp modSp">
        <pc:chgData name="Nichols, Danielle" userId="531d0d21-091e-4af1-a158-bcdd0522a847" providerId="ADAL" clId="{FE8AA8E9-754E-449B-BFFB-B8ABA67F9CE7}" dt="2019-08-06T14:58:22.134" v="35"/>
        <pc:sldMkLst>
          <pc:docMk/>
          <pc:sldMk cId="4058368317" sldId="256"/>
        </pc:sldMkLst>
        <pc:spChg chg="mod">
          <ac:chgData name="Nichols, Danielle" userId="531d0d21-091e-4af1-a158-bcdd0522a847" providerId="ADAL" clId="{FE8AA8E9-754E-449B-BFFB-B8ABA67F9CE7}" dt="2019-08-06T14:49:27.644" v="6" actId="20577"/>
          <ac:spMkLst>
            <pc:docMk/>
            <pc:sldMk cId="4058368317" sldId="256"/>
            <ac:spMk id="2" creationId="{00000000-0000-0000-0000-000000000000}"/>
          </ac:spMkLst>
        </pc:spChg>
        <pc:spChg chg="del">
          <ac:chgData name="Nichols, Danielle" userId="531d0d21-091e-4af1-a158-bcdd0522a847" providerId="ADAL" clId="{FE8AA8E9-754E-449B-BFFB-B8ABA67F9CE7}" dt="2019-08-06T14:57:16.889" v="32" actId="478"/>
          <ac:spMkLst>
            <pc:docMk/>
            <pc:sldMk cId="4058368317" sldId="256"/>
            <ac:spMk id="4" creationId="{00000000-0000-0000-0000-000000000000}"/>
          </ac:spMkLst>
        </pc:spChg>
        <pc:spChg chg="add del mod">
          <ac:chgData name="Nichols, Danielle" userId="531d0d21-091e-4af1-a158-bcdd0522a847" providerId="ADAL" clId="{FE8AA8E9-754E-449B-BFFB-B8ABA67F9CE7}" dt="2019-08-06T14:57:19.461" v="33" actId="478"/>
          <ac:spMkLst>
            <pc:docMk/>
            <pc:sldMk cId="4058368317" sldId="256"/>
            <ac:spMk id="6" creationId="{6CFAFC99-5037-4DDB-ADA6-043ECD339A70}"/>
          </ac:spMkLst>
        </pc:spChg>
        <pc:spChg chg="add del">
          <ac:chgData name="Nichols, Danielle" userId="531d0d21-091e-4af1-a158-bcdd0522a847" providerId="ADAL" clId="{FE8AA8E9-754E-449B-BFFB-B8ABA67F9CE7}" dt="2019-08-06T14:58:22.134" v="35"/>
          <ac:spMkLst>
            <pc:docMk/>
            <pc:sldMk cId="4058368317" sldId="256"/>
            <ac:spMk id="8" creationId="{8E37DF71-43AD-4A45-9872-3B5EE5CECD08}"/>
          </ac:spMkLst>
        </pc:spChg>
      </pc:sldChg>
      <pc:sldChg chg="modSp add del">
        <pc:chgData name="Nichols, Danielle" userId="531d0d21-091e-4af1-a158-bcdd0522a847" providerId="ADAL" clId="{FE8AA8E9-754E-449B-BFFB-B8ABA67F9CE7}" dt="2019-08-06T15:19:23.539" v="428" actId="1076"/>
        <pc:sldMkLst>
          <pc:docMk/>
          <pc:sldMk cId="1679417096" sldId="260"/>
        </pc:sldMkLst>
        <pc:spChg chg="mod">
          <ac:chgData name="Nichols, Danielle" userId="531d0d21-091e-4af1-a158-bcdd0522a847" providerId="ADAL" clId="{FE8AA8E9-754E-449B-BFFB-B8ABA67F9CE7}" dt="2019-08-06T15:19:23.539" v="428" actId="1076"/>
          <ac:spMkLst>
            <pc:docMk/>
            <pc:sldMk cId="1679417096" sldId="260"/>
            <ac:spMk id="12" creationId="{EB43A2C4-E653-4DBF-A757-9EA48059AD6B}"/>
          </ac:spMkLst>
        </pc:spChg>
        <pc:graphicFrameChg chg="mod modGraphic">
          <ac:chgData name="Nichols, Danielle" userId="531d0d21-091e-4af1-a158-bcdd0522a847" providerId="ADAL" clId="{FE8AA8E9-754E-449B-BFFB-B8ABA67F9CE7}" dt="2019-08-06T15:19:14.635" v="424" actId="1076"/>
          <ac:graphicFrameMkLst>
            <pc:docMk/>
            <pc:sldMk cId="1679417096" sldId="260"/>
            <ac:graphicFrameMk id="13" creationId="{3C8A05C2-7FDE-470E-9A28-10992466CD54}"/>
          </ac:graphicFrameMkLst>
        </pc:graphicFrameChg>
      </pc:sldChg>
      <pc:sldChg chg="addSp delSp modSp">
        <pc:chgData name="Nichols, Danielle" userId="531d0d21-091e-4af1-a158-bcdd0522a847" providerId="ADAL" clId="{FE8AA8E9-754E-449B-BFFB-B8ABA67F9CE7}" dt="2019-08-06T15:05:54.511" v="252" actId="478"/>
        <pc:sldMkLst>
          <pc:docMk/>
          <pc:sldMk cId="3034943390" sldId="297"/>
        </pc:sldMkLst>
        <pc:spChg chg="add del mod">
          <ac:chgData name="Nichols, Danielle" userId="531d0d21-091e-4af1-a158-bcdd0522a847" providerId="ADAL" clId="{FE8AA8E9-754E-449B-BFFB-B8ABA67F9CE7}" dt="2019-08-06T15:05:54.511" v="252" actId="478"/>
          <ac:spMkLst>
            <pc:docMk/>
            <pc:sldMk cId="3034943390" sldId="297"/>
            <ac:spMk id="4" creationId="{E6CD345A-EBD9-4E8A-9240-6B13444A50EA}"/>
          </ac:spMkLst>
        </pc:spChg>
        <pc:spChg chg="mod">
          <ac:chgData name="Nichols, Danielle" userId="531d0d21-091e-4af1-a158-bcdd0522a847" providerId="ADAL" clId="{FE8AA8E9-754E-449B-BFFB-B8ABA67F9CE7}" dt="2019-08-06T15:01:20.439" v="197" actId="6549"/>
          <ac:spMkLst>
            <pc:docMk/>
            <pc:sldMk cId="3034943390" sldId="297"/>
            <ac:spMk id="5" creationId="{8F48D554-C78F-4B94-9D1D-3C57077CCEF2}"/>
          </ac:spMkLst>
        </pc:spChg>
        <pc:spChg chg="add del mod">
          <ac:chgData name="Nichols, Danielle" userId="531d0d21-091e-4af1-a158-bcdd0522a847" providerId="ADAL" clId="{FE8AA8E9-754E-449B-BFFB-B8ABA67F9CE7}" dt="2019-08-06T15:05:54.511" v="252" actId="478"/>
          <ac:spMkLst>
            <pc:docMk/>
            <pc:sldMk cId="3034943390" sldId="297"/>
            <ac:spMk id="9" creationId="{79DF65CD-8642-4421-814A-CD6D4E6421AA}"/>
          </ac:spMkLst>
        </pc:spChg>
        <pc:spChg chg="add mod">
          <ac:chgData name="Nichols, Danielle" userId="531d0d21-091e-4af1-a158-bcdd0522a847" providerId="ADAL" clId="{FE8AA8E9-754E-449B-BFFB-B8ABA67F9CE7}" dt="2019-08-06T15:01:16.017" v="196" actId="20577"/>
          <ac:spMkLst>
            <pc:docMk/>
            <pc:sldMk cId="3034943390" sldId="297"/>
            <ac:spMk id="10" creationId="{26038D12-30B0-4DA2-B6BA-3B554D4144A6}"/>
          </ac:spMkLst>
        </pc:spChg>
      </pc:sldChg>
      <pc:sldChg chg="modSp">
        <pc:chgData name="Nichols, Danielle" userId="531d0d21-091e-4af1-a158-bcdd0522a847" providerId="ADAL" clId="{FE8AA8E9-754E-449B-BFFB-B8ABA67F9CE7}" dt="2019-08-06T15:16:51.079" v="309" actId="1076"/>
        <pc:sldMkLst>
          <pc:docMk/>
          <pc:sldMk cId="1978090381" sldId="298"/>
        </pc:sldMkLst>
        <pc:spChg chg="mod">
          <ac:chgData name="Nichols, Danielle" userId="531d0d21-091e-4af1-a158-bcdd0522a847" providerId="ADAL" clId="{FE8AA8E9-754E-449B-BFFB-B8ABA67F9CE7}" dt="2019-08-06T15:16:51.079" v="309" actId="1076"/>
          <ac:spMkLst>
            <pc:docMk/>
            <pc:sldMk cId="1978090381" sldId="298"/>
            <ac:spMk id="9" creationId="{79DF65CD-8642-4421-814A-CD6D4E6421AA}"/>
          </ac:spMkLst>
        </pc:spChg>
      </pc:sldChg>
      <pc:sldChg chg="modSp ord">
        <pc:chgData name="Nichols, Danielle" userId="531d0d21-091e-4af1-a158-bcdd0522a847" providerId="ADAL" clId="{FE8AA8E9-754E-449B-BFFB-B8ABA67F9CE7}" dt="2019-08-06T15:16:35.827" v="306" actId="20577"/>
        <pc:sldMkLst>
          <pc:docMk/>
          <pc:sldMk cId="140575645" sldId="299"/>
        </pc:sldMkLst>
        <pc:spChg chg="mod">
          <ac:chgData name="Nichols, Danielle" userId="531d0d21-091e-4af1-a158-bcdd0522a847" providerId="ADAL" clId="{FE8AA8E9-754E-449B-BFFB-B8ABA67F9CE7}" dt="2019-08-06T15:16:35.827" v="306" actId="20577"/>
          <ac:spMkLst>
            <pc:docMk/>
            <pc:sldMk cId="140575645" sldId="299"/>
            <ac:spMk id="9" creationId="{79DF65CD-8642-4421-814A-CD6D4E6421AA}"/>
          </ac:spMkLst>
        </pc:spChg>
      </pc:sldChg>
      <pc:sldChg chg="addSp delSp modSp add del ord">
        <pc:chgData name="Nichols, Danielle" userId="531d0d21-091e-4af1-a158-bcdd0522a847" providerId="ADAL" clId="{FE8AA8E9-754E-449B-BFFB-B8ABA67F9CE7}" dt="2019-08-06T15:05:19.189" v="247" actId="1076"/>
        <pc:sldMkLst>
          <pc:docMk/>
          <pc:sldMk cId="105516999" sldId="304"/>
        </pc:sldMkLst>
        <pc:spChg chg="add del mod">
          <ac:chgData name="Nichols, Danielle" userId="531d0d21-091e-4af1-a158-bcdd0522a847" providerId="ADAL" clId="{FE8AA8E9-754E-449B-BFFB-B8ABA67F9CE7}" dt="2019-08-06T15:05:15.901" v="246" actId="478"/>
          <ac:spMkLst>
            <pc:docMk/>
            <pc:sldMk cId="105516999" sldId="304"/>
            <ac:spMk id="4" creationId="{FF34AC93-DD56-4EDD-8F1F-F09C040C7B49}"/>
          </ac:spMkLst>
        </pc:spChg>
        <pc:spChg chg="add mod">
          <ac:chgData name="Nichols, Danielle" userId="531d0d21-091e-4af1-a158-bcdd0522a847" providerId="ADAL" clId="{FE8AA8E9-754E-449B-BFFB-B8ABA67F9CE7}" dt="2019-08-06T15:05:19.189" v="247" actId="1076"/>
          <ac:spMkLst>
            <pc:docMk/>
            <pc:sldMk cId="105516999" sldId="304"/>
            <ac:spMk id="8" creationId="{45603105-DDE0-45F8-86B5-BAA5D77F58AA}"/>
          </ac:spMkLst>
        </pc:spChg>
        <pc:spChg chg="del">
          <ac:chgData name="Nichols, Danielle" userId="531d0d21-091e-4af1-a158-bcdd0522a847" providerId="ADAL" clId="{FE8AA8E9-754E-449B-BFFB-B8ABA67F9CE7}" dt="2019-08-06T15:05:13.697" v="245" actId="478"/>
          <ac:spMkLst>
            <pc:docMk/>
            <pc:sldMk cId="105516999" sldId="304"/>
            <ac:spMk id="9" creationId="{79DF65CD-8642-4421-814A-CD6D4E6421AA}"/>
          </ac:spMkLst>
        </pc:spChg>
      </pc:sldChg>
      <pc:sldChg chg="modSp add del ord">
        <pc:chgData name="Nichols, Danielle" userId="531d0d21-091e-4af1-a158-bcdd0522a847" providerId="ADAL" clId="{FE8AA8E9-754E-449B-BFFB-B8ABA67F9CE7}" dt="2019-08-06T15:05:02.459" v="243" actId="207"/>
        <pc:sldMkLst>
          <pc:docMk/>
          <pc:sldMk cId="743931012" sldId="306"/>
        </pc:sldMkLst>
        <pc:spChg chg="mod">
          <ac:chgData name="Nichols, Danielle" userId="531d0d21-091e-4af1-a158-bcdd0522a847" providerId="ADAL" clId="{FE8AA8E9-754E-449B-BFFB-B8ABA67F9CE7}" dt="2019-08-06T15:05:02.459" v="243" actId="207"/>
          <ac:spMkLst>
            <pc:docMk/>
            <pc:sldMk cId="743931012" sldId="306"/>
            <ac:spMk id="9" creationId="{79DF65CD-8642-4421-814A-CD6D4E6421AA}"/>
          </ac:spMkLst>
        </pc:spChg>
      </pc:sldChg>
      <pc:sldChg chg="modSp">
        <pc:chgData name="Nichols, Danielle" userId="531d0d21-091e-4af1-a158-bcdd0522a847" providerId="ADAL" clId="{FE8AA8E9-754E-449B-BFFB-B8ABA67F9CE7}" dt="2019-08-06T15:05:58.436" v="253" actId="6549"/>
        <pc:sldMkLst>
          <pc:docMk/>
          <pc:sldMk cId="1808190647" sldId="310"/>
        </pc:sldMkLst>
        <pc:spChg chg="mod">
          <ac:chgData name="Nichols, Danielle" userId="531d0d21-091e-4af1-a158-bcdd0522a847" providerId="ADAL" clId="{FE8AA8E9-754E-449B-BFFB-B8ABA67F9CE7}" dt="2019-08-06T15:02:37.424" v="228" actId="20577"/>
          <ac:spMkLst>
            <pc:docMk/>
            <pc:sldMk cId="1808190647" sldId="310"/>
            <ac:spMk id="5" creationId="{8F48D554-C78F-4B94-9D1D-3C57077CCEF2}"/>
          </ac:spMkLst>
        </pc:spChg>
        <pc:spChg chg="mod">
          <ac:chgData name="Nichols, Danielle" userId="531d0d21-091e-4af1-a158-bcdd0522a847" providerId="ADAL" clId="{FE8AA8E9-754E-449B-BFFB-B8ABA67F9CE7}" dt="2019-08-06T15:05:58.436" v="253" actId="6549"/>
          <ac:spMkLst>
            <pc:docMk/>
            <pc:sldMk cId="1808190647" sldId="310"/>
            <ac:spMk id="9" creationId="{79DF65CD-8642-4421-814A-CD6D4E6421AA}"/>
          </ac:spMkLst>
        </pc:spChg>
      </pc:sldChg>
      <pc:sldChg chg="modSp">
        <pc:chgData name="Nichols, Danielle" userId="531d0d21-091e-4af1-a158-bcdd0522a847" providerId="ADAL" clId="{FE8AA8E9-754E-449B-BFFB-B8ABA67F9CE7}" dt="2019-08-06T15:06:06.996" v="255" actId="6549"/>
        <pc:sldMkLst>
          <pc:docMk/>
          <pc:sldMk cId="5271385" sldId="311"/>
        </pc:sldMkLst>
        <pc:spChg chg="mod">
          <ac:chgData name="Nichols, Danielle" userId="531d0d21-091e-4af1-a158-bcdd0522a847" providerId="ADAL" clId="{FE8AA8E9-754E-449B-BFFB-B8ABA67F9CE7}" dt="2019-08-06T15:06:06.996" v="255" actId="6549"/>
          <ac:spMkLst>
            <pc:docMk/>
            <pc:sldMk cId="5271385" sldId="311"/>
            <ac:spMk id="9" creationId="{79DF65CD-8642-4421-814A-CD6D4E6421AA}"/>
          </ac:spMkLst>
        </pc:spChg>
      </pc:sldChg>
      <pc:sldChg chg="modSp">
        <pc:chgData name="Nichols, Danielle" userId="531d0d21-091e-4af1-a158-bcdd0522a847" providerId="ADAL" clId="{FE8AA8E9-754E-449B-BFFB-B8ABA67F9CE7}" dt="2019-08-06T15:06:02.699" v="254" actId="6549"/>
        <pc:sldMkLst>
          <pc:docMk/>
          <pc:sldMk cId="536896439" sldId="312"/>
        </pc:sldMkLst>
        <pc:spChg chg="mod">
          <ac:chgData name="Nichols, Danielle" userId="531d0d21-091e-4af1-a158-bcdd0522a847" providerId="ADAL" clId="{FE8AA8E9-754E-449B-BFFB-B8ABA67F9CE7}" dt="2019-08-06T15:06:02.699" v="254" actId="6549"/>
          <ac:spMkLst>
            <pc:docMk/>
            <pc:sldMk cId="536896439" sldId="312"/>
            <ac:spMk id="9" creationId="{79DF65CD-8642-4421-814A-CD6D4E6421AA}"/>
          </ac:spMkLst>
        </pc:spChg>
      </pc:sldChg>
      <pc:sldChg chg="modSp">
        <pc:chgData name="Nichols, Danielle" userId="531d0d21-091e-4af1-a158-bcdd0522a847" providerId="ADAL" clId="{FE8AA8E9-754E-449B-BFFB-B8ABA67F9CE7}" dt="2019-08-06T15:06:12.505" v="256" actId="6549"/>
        <pc:sldMkLst>
          <pc:docMk/>
          <pc:sldMk cId="2425120543" sldId="313"/>
        </pc:sldMkLst>
        <pc:spChg chg="mod">
          <ac:chgData name="Nichols, Danielle" userId="531d0d21-091e-4af1-a158-bcdd0522a847" providerId="ADAL" clId="{FE8AA8E9-754E-449B-BFFB-B8ABA67F9CE7}" dt="2019-08-06T15:06:12.505" v="256" actId="6549"/>
          <ac:spMkLst>
            <pc:docMk/>
            <pc:sldMk cId="2425120543" sldId="313"/>
            <ac:spMk id="9" creationId="{79DF65CD-8642-4421-814A-CD6D4E6421AA}"/>
          </ac:spMkLst>
        </pc:spChg>
      </pc:sldChg>
      <pc:sldChg chg="modSp">
        <pc:chgData name="Nichols, Danielle" userId="531d0d21-091e-4af1-a158-bcdd0522a847" providerId="ADAL" clId="{FE8AA8E9-754E-449B-BFFB-B8ABA67F9CE7}" dt="2019-08-06T15:06:19.318" v="257" actId="6549"/>
        <pc:sldMkLst>
          <pc:docMk/>
          <pc:sldMk cId="498756792" sldId="314"/>
        </pc:sldMkLst>
        <pc:spChg chg="mod">
          <ac:chgData name="Nichols, Danielle" userId="531d0d21-091e-4af1-a158-bcdd0522a847" providerId="ADAL" clId="{FE8AA8E9-754E-449B-BFFB-B8ABA67F9CE7}" dt="2019-08-06T15:06:19.318" v="257" actId="6549"/>
          <ac:spMkLst>
            <pc:docMk/>
            <pc:sldMk cId="498756792" sldId="314"/>
            <ac:spMk id="9" creationId="{79DF65CD-8642-4421-814A-CD6D4E6421AA}"/>
          </ac:spMkLst>
        </pc:spChg>
      </pc:sldChg>
      <pc:sldChg chg="modSp">
        <pc:chgData name="Nichols, Danielle" userId="531d0d21-091e-4af1-a158-bcdd0522a847" providerId="ADAL" clId="{FE8AA8E9-754E-449B-BFFB-B8ABA67F9CE7}" dt="2019-08-06T15:15:01.325" v="271" actId="6549"/>
        <pc:sldMkLst>
          <pc:docMk/>
          <pc:sldMk cId="1525558441" sldId="315"/>
        </pc:sldMkLst>
        <pc:spChg chg="mod">
          <ac:chgData name="Nichols, Danielle" userId="531d0d21-091e-4af1-a158-bcdd0522a847" providerId="ADAL" clId="{FE8AA8E9-754E-449B-BFFB-B8ABA67F9CE7}" dt="2019-08-06T15:15:01.325" v="271" actId="6549"/>
          <ac:spMkLst>
            <pc:docMk/>
            <pc:sldMk cId="1525558441" sldId="315"/>
            <ac:spMk id="9" creationId="{79DF65CD-8642-4421-814A-CD6D4E6421AA}"/>
          </ac:spMkLst>
        </pc:spChg>
      </pc:sldChg>
      <pc:sldChg chg="modSp">
        <pc:chgData name="Nichols, Danielle" userId="531d0d21-091e-4af1-a158-bcdd0522a847" providerId="ADAL" clId="{FE8AA8E9-754E-449B-BFFB-B8ABA67F9CE7}" dt="2019-08-06T15:16:44.002" v="307" actId="404"/>
        <pc:sldMkLst>
          <pc:docMk/>
          <pc:sldMk cId="1121730560" sldId="316"/>
        </pc:sldMkLst>
        <pc:spChg chg="mod">
          <ac:chgData name="Nichols, Danielle" userId="531d0d21-091e-4af1-a158-bcdd0522a847" providerId="ADAL" clId="{FE8AA8E9-754E-449B-BFFB-B8ABA67F9CE7}" dt="2019-08-06T15:16:44.002" v="307" actId="404"/>
          <ac:spMkLst>
            <pc:docMk/>
            <pc:sldMk cId="1121730560" sldId="316"/>
            <ac:spMk id="9" creationId="{79DF65CD-8642-4421-814A-CD6D4E6421AA}"/>
          </ac:spMkLst>
        </pc:spChg>
      </pc:sldChg>
      <pc:sldChg chg="modSp">
        <pc:chgData name="Nichols, Danielle" userId="531d0d21-091e-4af1-a158-bcdd0522a847" providerId="ADAL" clId="{FE8AA8E9-754E-449B-BFFB-B8ABA67F9CE7}" dt="2019-08-06T15:16:59.009" v="311" actId="1076"/>
        <pc:sldMkLst>
          <pc:docMk/>
          <pc:sldMk cId="3831582724" sldId="317"/>
        </pc:sldMkLst>
        <pc:spChg chg="mod">
          <ac:chgData name="Nichols, Danielle" userId="531d0d21-091e-4af1-a158-bcdd0522a847" providerId="ADAL" clId="{FE8AA8E9-754E-449B-BFFB-B8ABA67F9CE7}" dt="2019-08-06T15:16:59.009" v="311" actId="1076"/>
          <ac:spMkLst>
            <pc:docMk/>
            <pc:sldMk cId="3831582724" sldId="317"/>
            <ac:spMk id="9" creationId="{79DF65CD-8642-4421-814A-CD6D4E6421AA}"/>
          </ac:spMkLst>
        </pc:spChg>
      </pc:sldChg>
      <pc:sldChg chg="modSp">
        <pc:chgData name="Nichols, Danielle" userId="531d0d21-091e-4af1-a158-bcdd0522a847" providerId="ADAL" clId="{FE8AA8E9-754E-449B-BFFB-B8ABA67F9CE7}" dt="2019-08-06T15:15:06.696" v="276" actId="20577"/>
        <pc:sldMkLst>
          <pc:docMk/>
          <pc:sldMk cId="3535207894" sldId="326"/>
        </pc:sldMkLst>
        <pc:spChg chg="mod">
          <ac:chgData name="Nichols, Danielle" userId="531d0d21-091e-4af1-a158-bcdd0522a847" providerId="ADAL" clId="{FE8AA8E9-754E-449B-BFFB-B8ABA67F9CE7}" dt="2019-08-06T15:14:40.819" v="270" actId="11"/>
          <ac:spMkLst>
            <pc:docMk/>
            <pc:sldMk cId="3535207894" sldId="326"/>
            <ac:spMk id="5" creationId="{8F48D554-C78F-4B94-9D1D-3C57077CCEF2}"/>
          </ac:spMkLst>
        </pc:spChg>
        <pc:spChg chg="mod">
          <ac:chgData name="Nichols, Danielle" userId="531d0d21-091e-4af1-a158-bcdd0522a847" providerId="ADAL" clId="{FE8AA8E9-754E-449B-BFFB-B8ABA67F9CE7}" dt="2019-08-06T15:15:06.696" v="276" actId="20577"/>
          <ac:spMkLst>
            <pc:docMk/>
            <pc:sldMk cId="3535207894" sldId="326"/>
            <ac:spMk id="9" creationId="{79DF65CD-8642-4421-814A-CD6D4E6421AA}"/>
          </ac:spMkLst>
        </pc:spChg>
      </pc:sldChg>
    </pc:docChg>
  </pc:docChgLst>
  <pc:docChgLst>
    <pc:chgData name="Nichols, Danielle" userId="531d0d21-091e-4af1-a158-bcdd0522a847" providerId="ADAL" clId="{2B5B9688-A678-492A-A7FA-79AAFA4C0C45}"/>
    <pc:docChg chg="modSld">
      <pc:chgData name="Nichols, Danielle" userId="531d0d21-091e-4af1-a158-bcdd0522a847" providerId="ADAL" clId="{2B5B9688-A678-492A-A7FA-79AAFA4C0C45}" dt="2019-08-12T08:06:45.234" v="1" actId="20577"/>
      <pc:docMkLst>
        <pc:docMk/>
      </pc:docMkLst>
      <pc:sldChg chg="modSp">
        <pc:chgData name="Nichols, Danielle" userId="531d0d21-091e-4af1-a158-bcdd0522a847" providerId="ADAL" clId="{2B5B9688-A678-492A-A7FA-79AAFA4C0C45}" dt="2019-08-12T08:06:45.234" v="1" actId="20577"/>
        <pc:sldMkLst>
          <pc:docMk/>
          <pc:sldMk cId="4058368317" sldId="256"/>
        </pc:sldMkLst>
        <pc:spChg chg="mod">
          <ac:chgData name="Nichols, Danielle" userId="531d0d21-091e-4af1-a158-bcdd0522a847" providerId="ADAL" clId="{2B5B9688-A678-492A-A7FA-79AAFA4C0C45}" dt="2019-08-12T08:06:45.234" v="1" actId="20577"/>
          <ac:spMkLst>
            <pc:docMk/>
            <pc:sldMk cId="4058368317" sldId="256"/>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3712"/>
          </a:xfrm>
          <a:prstGeom prst="rect">
            <a:avLst/>
          </a:prstGeom>
        </p:spPr>
        <p:txBody>
          <a:bodyPr vert="horz" lIns="91440" tIns="45720" rIns="91440" bIns="45720" rtlCol="0"/>
          <a:lstStyle>
            <a:lvl1pPr algn="l">
              <a:defRPr sz="1200"/>
            </a:lvl1pPr>
          </a:lstStyle>
          <a:p>
            <a:r>
              <a:rPr lang="en-US" b="1" dirty="0">
                <a:solidFill>
                  <a:srgbClr val="003E74"/>
                </a:solidFill>
              </a:rPr>
              <a:t>Name of presentation</a:t>
            </a:r>
          </a:p>
        </p:txBody>
      </p:sp>
      <p:sp>
        <p:nvSpPr>
          <p:cNvPr id="3" name="Date Placeholder 2"/>
          <p:cNvSpPr>
            <a:spLocks noGrp="1"/>
          </p:cNvSpPr>
          <p:nvPr>
            <p:ph type="dt" sz="quarter" idx="1"/>
          </p:nvPr>
        </p:nvSpPr>
        <p:spPr>
          <a:xfrm>
            <a:off x="3850443" y="1"/>
            <a:ext cx="2945659" cy="493712"/>
          </a:xfrm>
          <a:prstGeom prst="rect">
            <a:avLst/>
          </a:prstGeom>
        </p:spPr>
        <p:txBody>
          <a:bodyPr vert="horz" lIns="91440" tIns="45720" rIns="91440" bIns="45720" rtlCol="0"/>
          <a:lstStyle>
            <a:lvl1pPr algn="r">
              <a:defRPr sz="1200"/>
            </a:lvl1pPr>
          </a:lstStyle>
          <a:p>
            <a:fld id="{F55D0118-FA75-45D0-838D-F84B7872A06C}" type="datetime3">
              <a:rPr lang="en-GB" smtClean="0">
                <a:solidFill>
                  <a:srgbClr val="003E74"/>
                </a:solidFill>
              </a:rPr>
              <a:t>12 August, 2019</a:t>
            </a:fld>
            <a:endParaRPr lang="en-US" dirty="0">
              <a:solidFill>
                <a:srgbClr val="003E74"/>
              </a:solidFill>
            </a:endParaRPr>
          </a:p>
        </p:txBody>
      </p:sp>
    </p:spTree>
    <p:extLst>
      <p:ext uri="{BB962C8B-B14F-4D97-AF65-F5344CB8AC3E}">
        <p14:creationId xmlns:p14="http://schemas.microsoft.com/office/powerpoint/2010/main" val="3306949037"/>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3712"/>
          </a:xfrm>
          <a:prstGeom prst="rect">
            <a:avLst/>
          </a:prstGeom>
        </p:spPr>
        <p:txBody>
          <a:bodyPr vert="horz" lIns="91440" tIns="45720" rIns="91440" bIns="45720" rtlCol="0"/>
          <a:lstStyle>
            <a:lvl1pPr algn="l">
              <a:defRPr sz="1200" b="1">
                <a:solidFill>
                  <a:srgbClr val="003E74"/>
                </a:solidFill>
              </a:defRPr>
            </a:lvl1pPr>
          </a:lstStyle>
          <a:p>
            <a:r>
              <a:rPr lang="en-US" dirty="0"/>
              <a:t>Name of presentation</a:t>
            </a:r>
          </a:p>
        </p:txBody>
      </p:sp>
      <p:sp>
        <p:nvSpPr>
          <p:cNvPr id="3" name="Date Placeholder 2"/>
          <p:cNvSpPr>
            <a:spLocks noGrp="1"/>
          </p:cNvSpPr>
          <p:nvPr>
            <p:ph type="dt" idx="1"/>
          </p:nvPr>
        </p:nvSpPr>
        <p:spPr>
          <a:xfrm>
            <a:off x="3850443" y="1"/>
            <a:ext cx="2945659" cy="493712"/>
          </a:xfrm>
          <a:prstGeom prst="rect">
            <a:avLst/>
          </a:prstGeom>
        </p:spPr>
        <p:txBody>
          <a:bodyPr vert="horz" lIns="91440" tIns="45720" rIns="91440" bIns="45720" rtlCol="0"/>
          <a:lstStyle>
            <a:lvl1pPr algn="r">
              <a:defRPr sz="1200">
                <a:solidFill>
                  <a:srgbClr val="003E74"/>
                </a:solidFill>
              </a:defRPr>
            </a:lvl1pPr>
          </a:lstStyle>
          <a:p>
            <a:fld id="{4E3DE596-5576-4FAD-89A8-5E44BEAA5611}" type="datetime3">
              <a:rPr lang="en-GB" smtClean="0"/>
              <a:t>12 August, 2019</a:t>
            </a:fld>
            <a:endParaRPr lang="en-US" dirty="0"/>
          </a:p>
        </p:txBody>
      </p:sp>
      <p:sp>
        <p:nvSpPr>
          <p:cNvPr id="4" name="Slide Image Placeholder 3"/>
          <p:cNvSpPr>
            <a:spLocks noGrp="1" noRot="1" noChangeAspect="1"/>
          </p:cNvSpPr>
          <p:nvPr>
            <p:ph type="sldImg" idx="2"/>
          </p:nvPr>
        </p:nvSpPr>
        <p:spPr>
          <a:xfrm>
            <a:off x="106363" y="739775"/>
            <a:ext cx="6584950" cy="3703638"/>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2133265648"/>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no imag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957124"/>
            <a:ext cx="6400800" cy="453385"/>
          </a:xfrm>
        </p:spPr>
        <p:txBody>
          <a:bodyPr/>
          <a:lstStyle>
            <a:lvl1pPr marL="0" indent="0" algn="l">
              <a:buNone/>
              <a:defRPr sz="24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13" name="Title 12"/>
          <p:cNvSpPr>
            <a:spLocks noGrp="1"/>
          </p:cNvSpPr>
          <p:nvPr>
            <p:ph type="title"/>
          </p:nvPr>
        </p:nvSpPr>
        <p:spPr>
          <a:xfrm>
            <a:off x="457200" y="1572517"/>
            <a:ext cx="8229600" cy="857250"/>
          </a:xfrm>
        </p:spPr>
        <p:txBody>
          <a:bodyPr/>
          <a:lstStyle>
            <a:lvl1pPr algn="l">
              <a:defRPr sz="4000" b="0">
                <a:solidFill>
                  <a:srgbClr val="003E74"/>
                </a:solidFill>
              </a:defRPr>
            </a:lvl1pPr>
          </a:lstStyle>
          <a:p>
            <a:r>
              <a:rPr lang="en-GB" dirty="0"/>
              <a:t>Click to edit Master title style</a:t>
            </a:r>
            <a:endParaRPr lang="en-US" dirty="0"/>
          </a:p>
        </p:txBody>
      </p:sp>
      <p:sp>
        <p:nvSpPr>
          <p:cNvPr id="10" name="Text Placeholder 9"/>
          <p:cNvSpPr>
            <a:spLocks noGrp="1"/>
          </p:cNvSpPr>
          <p:nvPr>
            <p:ph type="body" sz="quarter" idx="11" hasCustomPrompt="1"/>
          </p:nvPr>
        </p:nvSpPr>
        <p:spPr>
          <a:xfrm>
            <a:off x="457200" y="3955186"/>
            <a:ext cx="6400800" cy="254858"/>
          </a:xfrm>
        </p:spPr>
        <p:txBody>
          <a:bodyPr/>
          <a:lstStyle>
            <a:lvl1pPr marL="0" indent="0" algn="l">
              <a:buNone/>
              <a:defRPr sz="1200" baseline="0">
                <a:solidFill>
                  <a:srgbClr val="9D9D9D"/>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to edit author name</a:t>
            </a:r>
            <a:endParaRPr lang="en-US" dirty="0"/>
          </a:p>
        </p:txBody>
      </p:sp>
      <p:sp>
        <p:nvSpPr>
          <p:cNvPr id="9"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2"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
        <p:nvSpPr>
          <p:cNvPr id="2" name="Footer Placeholder 1">
            <a:extLst>
              <a:ext uri="{FF2B5EF4-FFF2-40B4-BE49-F238E27FC236}">
                <a16:creationId xmlns:a16="http://schemas.microsoft.com/office/drawing/2014/main" id="{B5B4B87B-2477-4456-9ECC-7FFC7DFA0454}"/>
              </a:ext>
            </a:extLst>
          </p:cNvPr>
          <p:cNvSpPr>
            <a:spLocks noGrp="1"/>
          </p:cNvSpPr>
          <p:nvPr>
            <p:ph type="ftr" sz="quarter" idx="13"/>
          </p:nvPr>
        </p:nvSpPr>
        <p:spPr/>
        <p:txBody>
          <a:bodyPr/>
          <a:lstStyle/>
          <a:p>
            <a:endParaRPr lang="en-GB"/>
          </a:p>
        </p:txBody>
      </p:sp>
      <p:sp>
        <p:nvSpPr>
          <p:cNvPr id="4" name="Slide Number Placeholder 3">
            <a:extLst>
              <a:ext uri="{FF2B5EF4-FFF2-40B4-BE49-F238E27FC236}">
                <a16:creationId xmlns:a16="http://schemas.microsoft.com/office/drawing/2014/main" id="{9BDEF9A9-273A-477D-A83B-CECF1F4AE73C}"/>
              </a:ext>
            </a:extLst>
          </p:cNvPr>
          <p:cNvSpPr>
            <a:spLocks noGrp="1"/>
          </p:cNvSpPr>
          <p:nvPr>
            <p:ph type="sldNum" sz="quarter" idx="14"/>
          </p:nvPr>
        </p:nvSpPr>
        <p:spPr/>
        <p:txBody>
          <a:bodyPr/>
          <a:lstStyle/>
          <a:p>
            <a:fld id="{0AEC740E-2424-4649-AEBE-6002C781A6F3}" type="slidenum">
              <a:rPr lang="en-GB" smtClean="0"/>
              <a:t>‹#›</a:t>
            </a:fld>
            <a:endParaRPr lang="en-GB"/>
          </a:p>
        </p:txBody>
      </p:sp>
    </p:spTree>
    <p:extLst>
      <p:ext uri="{BB962C8B-B14F-4D97-AF65-F5344CB8AC3E}">
        <p14:creationId xmlns:p14="http://schemas.microsoft.com/office/powerpoint/2010/main" val="3718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082581"/>
            <a:ext cx="3711608" cy="718386"/>
          </a:xfrm>
        </p:spPr>
        <p:txBody>
          <a:bodyPr/>
          <a:lstStyle>
            <a:lvl1pPr marL="0" indent="0" algn="l">
              <a:buNone/>
              <a:defRPr sz="24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Title 12"/>
          <p:cNvSpPr>
            <a:spLocks noGrp="1"/>
          </p:cNvSpPr>
          <p:nvPr>
            <p:ph type="title"/>
          </p:nvPr>
        </p:nvSpPr>
        <p:spPr>
          <a:xfrm>
            <a:off x="457200" y="1159487"/>
            <a:ext cx="3711608" cy="1615001"/>
          </a:xfrm>
        </p:spPr>
        <p:txBody>
          <a:bodyPr/>
          <a:lstStyle>
            <a:lvl1pPr>
              <a:defRPr sz="4000" b="0">
                <a:solidFill>
                  <a:srgbClr val="003E74"/>
                </a:solidFill>
              </a:defRPr>
            </a:lvl1pPr>
          </a:lstStyle>
          <a:p>
            <a:r>
              <a:rPr lang="en-GB" dirty="0"/>
              <a:t>Click to edit Master title style</a:t>
            </a:r>
            <a:endParaRPr lang="en-US" dirty="0"/>
          </a:p>
        </p:txBody>
      </p:sp>
      <p:sp>
        <p:nvSpPr>
          <p:cNvPr id="5" name="Text Placeholder 9"/>
          <p:cNvSpPr>
            <a:spLocks noGrp="1"/>
          </p:cNvSpPr>
          <p:nvPr>
            <p:ph type="body" sz="quarter" idx="11" hasCustomPrompt="1"/>
          </p:nvPr>
        </p:nvSpPr>
        <p:spPr>
          <a:xfrm>
            <a:off x="457200" y="4118513"/>
            <a:ext cx="3601176" cy="254858"/>
          </a:xfrm>
        </p:spPr>
        <p:txBody>
          <a:bodyPr/>
          <a:lstStyle>
            <a:lvl1pPr marL="0" indent="0" algn="l">
              <a:buNone/>
              <a:defRPr sz="1200" baseline="0">
                <a:solidFill>
                  <a:srgbClr val="9D9D9D"/>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to edit author name</a:t>
            </a:r>
            <a:endParaRPr lang="en-US" dirty="0"/>
          </a:p>
        </p:txBody>
      </p:sp>
      <p:sp>
        <p:nvSpPr>
          <p:cNvPr id="7" name="Picture Placeholder 6"/>
          <p:cNvSpPr>
            <a:spLocks noGrp="1"/>
          </p:cNvSpPr>
          <p:nvPr>
            <p:ph type="pic" sz="quarter" idx="12"/>
          </p:nvPr>
        </p:nvSpPr>
        <p:spPr>
          <a:xfrm>
            <a:off x="4756151" y="1159669"/>
            <a:ext cx="3930650" cy="3213702"/>
          </a:xfrm>
        </p:spPr>
        <p:txBody>
          <a:bodyPr/>
          <a:lstStyle>
            <a:lvl1pPr>
              <a:buClr>
                <a:srgbClr val="0085CA"/>
              </a:buClr>
              <a:defRPr/>
            </a:lvl1pPr>
          </a:lstStyle>
          <a:p>
            <a:endParaRPr lang="en-US" dirty="0"/>
          </a:p>
        </p:txBody>
      </p:sp>
      <p:sp>
        <p:nvSpPr>
          <p:cNvPr id="11"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2" name="Text Placeholder 3"/>
          <p:cNvSpPr>
            <a:spLocks noGrp="1"/>
          </p:cNvSpPr>
          <p:nvPr>
            <p:ph type="body" sz="quarter" idx="13"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
        <p:nvSpPr>
          <p:cNvPr id="2" name="Footer Placeholder 1">
            <a:extLst>
              <a:ext uri="{FF2B5EF4-FFF2-40B4-BE49-F238E27FC236}">
                <a16:creationId xmlns:a16="http://schemas.microsoft.com/office/drawing/2014/main" id="{E8E7FFFC-1F4C-4474-84FB-002A68C7FEF1}"/>
              </a:ext>
            </a:extLst>
          </p:cNvPr>
          <p:cNvSpPr>
            <a:spLocks noGrp="1"/>
          </p:cNvSpPr>
          <p:nvPr>
            <p:ph type="ftr" sz="quarter" idx="14"/>
          </p:nvPr>
        </p:nvSpPr>
        <p:spPr/>
        <p:txBody>
          <a:bodyPr/>
          <a:lstStyle/>
          <a:p>
            <a:endParaRPr lang="en-GB"/>
          </a:p>
        </p:txBody>
      </p:sp>
      <p:sp>
        <p:nvSpPr>
          <p:cNvPr id="6" name="Slide Number Placeholder 5">
            <a:extLst>
              <a:ext uri="{FF2B5EF4-FFF2-40B4-BE49-F238E27FC236}">
                <a16:creationId xmlns:a16="http://schemas.microsoft.com/office/drawing/2014/main" id="{40CA568D-4C63-4DAF-BDF8-D593F8D9B9D3}"/>
              </a:ext>
            </a:extLst>
          </p:cNvPr>
          <p:cNvSpPr>
            <a:spLocks noGrp="1"/>
          </p:cNvSpPr>
          <p:nvPr>
            <p:ph type="sldNum" sz="quarter" idx="15"/>
          </p:nvPr>
        </p:nvSpPr>
        <p:spPr/>
        <p:txBody>
          <a:bodyPr/>
          <a:lstStyle/>
          <a:p>
            <a:fld id="{0AEC740E-2424-4649-AEBE-6002C781A6F3}" type="slidenum">
              <a:rPr lang="en-GB" smtClean="0"/>
              <a:t>‹#›</a:t>
            </a:fld>
            <a:endParaRPr lang="en-GB"/>
          </a:p>
        </p:txBody>
      </p:sp>
    </p:spTree>
    <p:extLst>
      <p:ext uri="{BB962C8B-B14F-4D97-AF65-F5344CB8AC3E}">
        <p14:creationId xmlns:p14="http://schemas.microsoft.com/office/powerpoint/2010/main" val="137203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GB" dirty="0"/>
              <a:t>Click to edit Master title style</a:t>
            </a:r>
            <a:endParaRPr lang="en-US" dirty="0"/>
          </a:p>
        </p:txBody>
      </p:sp>
      <p:sp>
        <p:nvSpPr>
          <p:cNvPr id="3" name="Content Placeholder 2"/>
          <p:cNvSpPr>
            <a:spLocks noGrp="1"/>
          </p:cNvSpPr>
          <p:nvPr>
            <p:ph idx="1"/>
          </p:nvPr>
        </p:nvSpPr>
        <p:spPr>
          <a:xfrm>
            <a:off x="457200" y="1759936"/>
            <a:ext cx="8229600" cy="2613435"/>
          </a:xfrm>
        </p:spPr>
        <p:txBody>
          <a:bodyPr/>
          <a:lstStyle>
            <a:lvl1pPr>
              <a:buClr>
                <a:srgbClr val="0085CA"/>
              </a:buClr>
              <a:defRPr/>
            </a:lvl1pPr>
            <a:lvl2pPr>
              <a:buClr>
                <a:srgbClr val="0085CA"/>
              </a:buClr>
              <a:defRPr/>
            </a:lvl2pPr>
            <a:lvl3pPr>
              <a:buClr>
                <a:srgbClr val="0085CA"/>
              </a:buClr>
              <a:defRPr sz="1200"/>
            </a:lvl3pPr>
            <a:lvl4pPr>
              <a:buClr>
                <a:srgbClr val="0085CA"/>
              </a:buClr>
              <a:defRPr sz="1200"/>
            </a:lvl4pPr>
            <a:lvl5pPr>
              <a:buClr>
                <a:srgbClr val="0085CA"/>
              </a:buClr>
              <a:defRPr sz="1200">
                <a:latin typeface="+mn-lt"/>
              </a:defRPr>
            </a:lvl5pPr>
            <a:lvl6pPr marL="2286000" indent="0">
              <a:buNone/>
              <a:defRPr sz="1400" baseline="0">
                <a:latin typeface="+mn-lt"/>
              </a:defRPr>
            </a:lvl6pPr>
            <a:lvl7pPr>
              <a:defRPr/>
            </a:lvl7pPr>
            <a:lvl8pPr>
              <a:defRPr/>
            </a:lvl8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9" name="Text Placeholder 3"/>
          <p:cNvSpPr>
            <a:spLocks noGrp="1"/>
          </p:cNvSpPr>
          <p:nvPr>
            <p:ph type="body" sz="quarter" idx="12"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156925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10" name="Content Placeholder 2"/>
          <p:cNvSpPr>
            <a:spLocks noGrp="1"/>
          </p:cNvSpPr>
          <p:nvPr>
            <p:ph idx="11"/>
          </p:nvPr>
        </p:nvSpPr>
        <p:spPr>
          <a:xfrm>
            <a:off x="457200" y="1759936"/>
            <a:ext cx="3950877" cy="2613435"/>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
          <p:cNvSpPr>
            <a:spLocks noGrp="1"/>
          </p:cNvSpPr>
          <p:nvPr>
            <p:ph type="title"/>
          </p:nvPr>
        </p:nvSpPr>
        <p:spPr/>
        <p:txBody>
          <a:bodyPr/>
          <a:lstStyle>
            <a:lvl1pPr>
              <a:defRPr sz="2400"/>
            </a:lvl1pPr>
          </a:lstStyle>
          <a:p>
            <a:r>
              <a:rPr lang="en-GB" dirty="0"/>
              <a:t>Click to edit Master title style</a:t>
            </a:r>
            <a:endParaRPr lang="en-US" dirty="0"/>
          </a:p>
        </p:txBody>
      </p:sp>
      <p:sp>
        <p:nvSpPr>
          <p:cNvPr id="12" name="Content Placeholder 2"/>
          <p:cNvSpPr>
            <a:spLocks noGrp="1"/>
          </p:cNvSpPr>
          <p:nvPr>
            <p:ph idx="12"/>
          </p:nvPr>
        </p:nvSpPr>
        <p:spPr>
          <a:xfrm>
            <a:off x="4735923" y="1759936"/>
            <a:ext cx="3950878" cy="2613435"/>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4" name="Text Placeholder 3"/>
          <p:cNvSpPr>
            <a:spLocks noGrp="1"/>
          </p:cNvSpPr>
          <p:nvPr>
            <p:ph type="body" sz="quarter" idx="13"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2622752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quote)">
    <p:spTree>
      <p:nvGrpSpPr>
        <p:cNvPr id="1" name=""/>
        <p:cNvGrpSpPr/>
        <p:nvPr/>
      </p:nvGrpSpPr>
      <p:grpSpPr>
        <a:xfrm>
          <a:off x="0" y="0"/>
          <a:ext cx="0" cy="0"/>
          <a:chOff x="0" y="0"/>
          <a:chExt cx="0" cy="0"/>
        </a:xfrm>
      </p:grpSpPr>
      <p:sp>
        <p:nvSpPr>
          <p:cNvPr id="3" name="Content Placeholder 2"/>
          <p:cNvSpPr>
            <a:spLocks noGrp="1"/>
          </p:cNvSpPr>
          <p:nvPr>
            <p:ph idx="11"/>
          </p:nvPr>
        </p:nvSpPr>
        <p:spPr>
          <a:xfrm>
            <a:off x="457200" y="1759936"/>
            <a:ext cx="3950877" cy="2613435"/>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1"/>
          <p:cNvSpPr>
            <a:spLocks noGrp="1"/>
          </p:cNvSpPr>
          <p:nvPr>
            <p:ph type="title"/>
          </p:nvPr>
        </p:nvSpPr>
        <p:spPr>
          <a:xfrm>
            <a:off x="457200" y="1115931"/>
            <a:ext cx="8229600" cy="380667"/>
          </a:xfrm>
        </p:spPr>
        <p:txBody>
          <a:bodyPr/>
          <a:lstStyle>
            <a:lvl1pPr>
              <a:defRPr sz="2400"/>
            </a:lvl1pPr>
          </a:lstStyle>
          <a:p>
            <a:r>
              <a:rPr lang="en-GB" dirty="0"/>
              <a:t>Click to edit Master title style</a:t>
            </a:r>
            <a:endParaRPr lang="en-US" dirty="0"/>
          </a:p>
        </p:txBody>
      </p:sp>
      <p:sp>
        <p:nvSpPr>
          <p:cNvPr id="6" name="Content Placeholder 2"/>
          <p:cNvSpPr>
            <a:spLocks noGrp="1"/>
          </p:cNvSpPr>
          <p:nvPr>
            <p:ph idx="12" hasCustomPrompt="1"/>
          </p:nvPr>
        </p:nvSpPr>
        <p:spPr>
          <a:xfrm>
            <a:off x="4735923" y="1759936"/>
            <a:ext cx="3950878" cy="1948997"/>
          </a:xfrm>
        </p:spPr>
        <p:txBody>
          <a:bodyPr/>
          <a:lstStyle>
            <a:lvl1pPr marL="0" indent="0">
              <a:buClr>
                <a:srgbClr val="0085CA"/>
              </a:buClr>
              <a:buNone/>
              <a:defRPr sz="2800" b="0" i="1" baseline="0">
                <a:solidFill>
                  <a:srgbClr val="003E74"/>
                </a:solidFill>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add a quote”</a:t>
            </a:r>
            <a:endParaRPr lang="en-US" dirty="0"/>
          </a:p>
        </p:txBody>
      </p:sp>
      <p:sp>
        <p:nvSpPr>
          <p:cNvPr id="8" name="Text Placeholder 12"/>
          <p:cNvSpPr>
            <a:spLocks noGrp="1"/>
          </p:cNvSpPr>
          <p:nvPr>
            <p:ph type="body" sz="quarter" idx="14" hasCustomPrompt="1"/>
          </p:nvPr>
        </p:nvSpPr>
        <p:spPr>
          <a:xfrm>
            <a:off x="4735514" y="3890251"/>
            <a:ext cx="3951287" cy="483120"/>
          </a:xfrm>
        </p:spPr>
        <p:txBody>
          <a:bodyPr/>
          <a:lstStyle>
            <a:lvl1pPr marL="0" marR="0" indent="0" algn="l" defTabSz="457200" rtl="0" eaLnBrk="1" fontAlgn="auto" latinLnBrk="0" hangingPunct="1">
              <a:lnSpc>
                <a:spcPct val="100000"/>
              </a:lnSpc>
              <a:spcBef>
                <a:spcPct val="20000"/>
              </a:spcBef>
              <a:spcAft>
                <a:spcPts val="0"/>
              </a:spcAft>
              <a:buClr>
                <a:srgbClr val="0085CA"/>
              </a:buClr>
              <a:buSzTx/>
              <a:buFont typeface="Arial"/>
              <a:buNone/>
              <a:tabLst/>
              <a:defRPr sz="1200" baseline="0">
                <a:solidFill>
                  <a:srgbClr val="0085CA"/>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
                <a:srgbClr val="0085CA"/>
              </a:buClr>
              <a:buSzTx/>
              <a:buFont typeface="Arial"/>
              <a:buNone/>
              <a:tabLst/>
              <a:defRPr/>
            </a:pPr>
            <a:r>
              <a:rPr lang="en-GB" dirty="0"/>
              <a:t>Click to add quote attribution</a:t>
            </a:r>
            <a:endParaRPr lang="en-US" dirty="0"/>
          </a:p>
        </p:txBody>
      </p:sp>
      <p:sp>
        <p:nvSpPr>
          <p:cNvPr id="10"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5"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3128024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two columns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457200" y="1759936"/>
            <a:ext cx="3950877" cy="2613435"/>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1"/>
          <p:cNvSpPr>
            <a:spLocks noGrp="1"/>
          </p:cNvSpPr>
          <p:nvPr>
            <p:ph type="title"/>
          </p:nvPr>
        </p:nvSpPr>
        <p:spPr>
          <a:xfrm>
            <a:off x="457200" y="1115931"/>
            <a:ext cx="8229600" cy="380667"/>
          </a:xfrm>
        </p:spPr>
        <p:txBody>
          <a:bodyPr/>
          <a:lstStyle>
            <a:lvl1pPr>
              <a:defRPr sz="2400"/>
            </a:lvl1pPr>
          </a:lstStyle>
          <a:p>
            <a:r>
              <a:rPr lang="en-GB" dirty="0"/>
              <a:t>Click to edit Master title style</a:t>
            </a:r>
            <a:endParaRPr lang="en-US" dirty="0"/>
          </a:p>
        </p:txBody>
      </p:sp>
      <p:sp>
        <p:nvSpPr>
          <p:cNvPr id="9" name="Picture Placeholder 8"/>
          <p:cNvSpPr>
            <a:spLocks noGrp="1"/>
          </p:cNvSpPr>
          <p:nvPr>
            <p:ph type="pic" sz="quarter" idx="13"/>
          </p:nvPr>
        </p:nvSpPr>
        <p:spPr>
          <a:xfrm>
            <a:off x="4735514" y="1759937"/>
            <a:ext cx="3951287" cy="1976608"/>
          </a:xfrm>
        </p:spPr>
        <p:txBody>
          <a:bodyPr/>
          <a:lstStyle>
            <a:lvl1pPr>
              <a:buClr>
                <a:srgbClr val="0085CA"/>
              </a:buClr>
              <a:defRPr/>
            </a:lvl1pPr>
          </a:lstStyle>
          <a:p>
            <a:endParaRPr lang="en-US" dirty="0"/>
          </a:p>
        </p:txBody>
      </p:sp>
      <p:sp>
        <p:nvSpPr>
          <p:cNvPr id="13" name="Text Placeholder 12"/>
          <p:cNvSpPr>
            <a:spLocks noGrp="1"/>
          </p:cNvSpPr>
          <p:nvPr>
            <p:ph type="body" sz="quarter" idx="14" hasCustomPrompt="1"/>
          </p:nvPr>
        </p:nvSpPr>
        <p:spPr>
          <a:xfrm>
            <a:off x="4735514" y="3942710"/>
            <a:ext cx="3951287" cy="427906"/>
          </a:xfrm>
        </p:spPr>
        <p:txBody>
          <a:bodyPr/>
          <a:lstStyle>
            <a:lvl1pPr marL="0" indent="0">
              <a:buNone/>
              <a:defRPr sz="1000">
                <a:solidFill>
                  <a:srgbClr val="9D9D9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caption</a:t>
            </a:r>
            <a:endParaRPr lang="en-US" dirty="0"/>
          </a:p>
        </p:txBody>
      </p:sp>
      <p:sp>
        <p:nvSpPr>
          <p:cNvPr id="8"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2"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847259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image/media and caption">
    <p:spTree>
      <p:nvGrpSpPr>
        <p:cNvPr id="1" name=""/>
        <p:cNvGrpSpPr/>
        <p:nvPr/>
      </p:nvGrpSpPr>
      <p:grpSpPr>
        <a:xfrm>
          <a:off x="0" y="0"/>
          <a:ext cx="0" cy="0"/>
          <a:chOff x="0" y="0"/>
          <a:chExt cx="0" cy="0"/>
        </a:xfrm>
      </p:grpSpPr>
      <p:sp>
        <p:nvSpPr>
          <p:cNvPr id="7" name="Picture Placeholder 8"/>
          <p:cNvSpPr>
            <a:spLocks noGrp="1"/>
          </p:cNvSpPr>
          <p:nvPr>
            <p:ph type="pic" sz="quarter" idx="13"/>
          </p:nvPr>
        </p:nvSpPr>
        <p:spPr>
          <a:xfrm>
            <a:off x="457200" y="1115931"/>
            <a:ext cx="8229601" cy="2639020"/>
          </a:xfrm>
        </p:spPr>
        <p:txBody>
          <a:bodyPr/>
          <a:lstStyle>
            <a:lvl1pPr>
              <a:buClr>
                <a:srgbClr val="0085CA"/>
              </a:buClr>
              <a:defRPr/>
            </a:lvl1pPr>
          </a:lstStyle>
          <a:p>
            <a:endParaRPr lang="en-US" dirty="0"/>
          </a:p>
        </p:txBody>
      </p:sp>
      <p:sp>
        <p:nvSpPr>
          <p:cNvPr id="9"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2"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
        <p:nvSpPr>
          <p:cNvPr id="12" name="Text Placeholder 12"/>
          <p:cNvSpPr>
            <a:spLocks noGrp="1"/>
          </p:cNvSpPr>
          <p:nvPr>
            <p:ph type="body" sz="quarter" idx="14" hasCustomPrompt="1"/>
          </p:nvPr>
        </p:nvSpPr>
        <p:spPr>
          <a:xfrm>
            <a:off x="457200" y="3945465"/>
            <a:ext cx="3951287" cy="427906"/>
          </a:xfrm>
        </p:spPr>
        <p:txBody>
          <a:bodyPr/>
          <a:lstStyle>
            <a:lvl1pPr marL="0" indent="0">
              <a:buNone/>
              <a:defRPr sz="1000">
                <a:solidFill>
                  <a:srgbClr val="9D9D9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caption</a:t>
            </a:r>
            <a:endParaRPr lang="en-US" dirty="0"/>
          </a:p>
        </p:txBody>
      </p:sp>
    </p:spTree>
    <p:extLst>
      <p:ext uri="{BB962C8B-B14F-4D97-AF65-F5344CB8AC3E}">
        <p14:creationId xmlns:p14="http://schemas.microsoft.com/office/powerpoint/2010/main" val="3929557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ple images/media and caption">
    <p:spTree>
      <p:nvGrpSpPr>
        <p:cNvPr id="1" name=""/>
        <p:cNvGrpSpPr/>
        <p:nvPr/>
      </p:nvGrpSpPr>
      <p:grpSpPr>
        <a:xfrm>
          <a:off x="0" y="0"/>
          <a:ext cx="0" cy="0"/>
          <a:chOff x="0" y="0"/>
          <a:chExt cx="0" cy="0"/>
        </a:xfrm>
      </p:grpSpPr>
      <p:sp>
        <p:nvSpPr>
          <p:cNvPr id="5" name="Picture Placeholder 8"/>
          <p:cNvSpPr>
            <a:spLocks noGrp="1"/>
          </p:cNvSpPr>
          <p:nvPr>
            <p:ph type="pic" sz="quarter" idx="13"/>
          </p:nvPr>
        </p:nvSpPr>
        <p:spPr>
          <a:xfrm>
            <a:off x="457200" y="1115931"/>
            <a:ext cx="3951287" cy="2611410"/>
          </a:xfrm>
        </p:spPr>
        <p:txBody>
          <a:bodyPr/>
          <a:lstStyle>
            <a:lvl1pPr>
              <a:buClr>
                <a:srgbClr val="0085CA"/>
              </a:buClr>
              <a:defRPr/>
            </a:lvl1pPr>
          </a:lstStyle>
          <a:p>
            <a:endParaRPr lang="en-US" dirty="0"/>
          </a:p>
        </p:txBody>
      </p:sp>
      <p:sp>
        <p:nvSpPr>
          <p:cNvPr id="6" name="Text Placeholder 12"/>
          <p:cNvSpPr>
            <a:spLocks noGrp="1"/>
          </p:cNvSpPr>
          <p:nvPr>
            <p:ph type="body" sz="quarter" idx="14" hasCustomPrompt="1"/>
          </p:nvPr>
        </p:nvSpPr>
        <p:spPr>
          <a:xfrm>
            <a:off x="457200" y="3945465"/>
            <a:ext cx="3951287" cy="427906"/>
          </a:xfrm>
        </p:spPr>
        <p:txBody>
          <a:bodyPr/>
          <a:lstStyle>
            <a:lvl1pPr marL="0" indent="0">
              <a:buNone/>
              <a:defRPr sz="1000">
                <a:solidFill>
                  <a:srgbClr val="9D9D9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caption</a:t>
            </a:r>
            <a:endParaRPr lang="en-US" dirty="0"/>
          </a:p>
        </p:txBody>
      </p:sp>
      <p:sp>
        <p:nvSpPr>
          <p:cNvPr id="7" name="Picture Placeholder 8"/>
          <p:cNvSpPr>
            <a:spLocks noGrp="1"/>
          </p:cNvSpPr>
          <p:nvPr>
            <p:ph type="pic" sz="quarter" idx="15"/>
          </p:nvPr>
        </p:nvSpPr>
        <p:spPr>
          <a:xfrm>
            <a:off x="4735514" y="1115932"/>
            <a:ext cx="3951287" cy="1479401"/>
          </a:xfrm>
        </p:spPr>
        <p:txBody>
          <a:bodyPr/>
          <a:lstStyle>
            <a:lvl1pPr>
              <a:buClr>
                <a:srgbClr val="0085CA"/>
              </a:buClr>
              <a:defRPr/>
            </a:lvl1pPr>
          </a:lstStyle>
          <a:p>
            <a:endParaRPr lang="en-US" dirty="0"/>
          </a:p>
        </p:txBody>
      </p:sp>
      <p:sp>
        <p:nvSpPr>
          <p:cNvPr id="9" name="Picture Placeholder 8"/>
          <p:cNvSpPr>
            <a:spLocks noGrp="1"/>
          </p:cNvSpPr>
          <p:nvPr>
            <p:ph type="pic" sz="quarter" idx="16"/>
          </p:nvPr>
        </p:nvSpPr>
        <p:spPr>
          <a:xfrm>
            <a:off x="4735514" y="2816214"/>
            <a:ext cx="3951287" cy="1557158"/>
          </a:xfrm>
        </p:spPr>
        <p:txBody>
          <a:bodyPr/>
          <a:lstStyle>
            <a:lvl1pPr>
              <a:buClr>
                <a:srgbClr val="0085CA"/>
              </a:buClr>
              <a:defRPr/>
            </a:lvl1pPr>
          </a:lstStyle>
          <a:p>
            <a:endParaRPr lang="en-US" dirty="0"/>
          </a:p>
        </p:txBody>
      </p:sp>
      <p:sp>
        <p:nvSpPr>
          <p:cNvPr id="8"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2"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125034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7" name="Text Placeholder 3"/>
          <p:cNvSpPr>
            <a:spLocks noGrp="1"/>
          </p:cNvSpPr>
          <p:nvPr>
            <p:ph type="body" sz="quarter" idx="12"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40672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College_Powerpoint_Background_16-9.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3" name="Text Placeholder 2"/>
          <p:cNvSpPr>
            <a:spLocks noGrp="1"/>
          </p:cNvSpPr>
          <p:nvPr>
            <p:ph type="body" idx="1"/>
          </p:nvPr>
        </p:nvSpPr>
        <p:spPr>
          <a:xfrm>
            <a:off x="457200" y="1759936"/>
            <a:ext cx="8229600" cy="2613435"/>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Placeholder 1"/>
          <p:cNvSpPr>
            <a:spLocks noGrp="1"/>
          </p:cNvSpPr>
          <p:nvPr>
            <p:ph type="title"/>
          </p:nvPr>
        </p:nvSpPr>
        <p:spPr>
          <a:xfrm>
            <a:off x="457200" y="1115931"/>
            <a:ext cx="8229600" cy="380667"/>
          </a:xfrm>
          <a:prstGeom prst="rect">
            <a:avLst/>
          </a:prstGeom>
        </p:spPr>
        <p:txBody>
          <a:bodyPr vert="horz" lIns="0" tIns="45720" rIns="0" bIns="0" rtlCol="0" anchor="ctr">
            <a:noAutofit/>
          </a:bodyPr>
          <a:lstStyle/>
          <a:p>
            <a:r>
              <a:rPr lang="en-GB" dirty="0"/>
              <a:t>Click to edit Master title style</a:t>
            </a:r>
            <a:endParaRPr lang="en-US" dirty="0"/>
          </a:p>
        </p:txBody>
      </p:sp>
      <p:sp>
        <p:nvSpPr>
          <p:cNvPr id="5" name="Slide Number Placeholder 4">
            <a:extLst>
              <a:ext uri="{FF2B5EF4-FFF2-40B4-BE49-F238E27FC236}">
                <a16:creationId xmlns:a16="http://schemas.microsoft.com/office/drawing/2014/main" id="{9D360DD5-5C8F-4B29-8F93-3C45A4BC745F}"/>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AEC740E-2424-4649-AEBE-6002C781A6F3}" type="slidenum">
              <a:rPr lang="en-GB" smtClean="0"/>
              <a:t>‹#›</a:t>
            </a:fld>
            <a:endParaRPr lang="en-GB"/>
          </a:p>
        </p:txBody>
      </p:sp>
      <p:sp>
        <p:nvSpPr>
          <p:cNvPr id="6" name="Footer Placeholder 5">
            <a:extLst>
              <a:ext uri="{FF2B5EF4-FFF2-40B4-BE49-F238E27FC236}">
                <a16:creationId xmlns:a16="http://schemas.microsoft.com/office/drawing/2014/main" id="{241A4FB9-D47D-47BE-B8D2-6B674B6DEEA9}"/>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2585372813"/>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60" r:id="rId5"/>
    <p:sldLayoutId id="2147483657" r:id="rId6"/>
    <p:sldLayoutId id="2147483658" r:id="rId7"/>
    <p:sldLayoutId id="2147483659" r:id="rId8"/>
    <p:sldLayoutId id="2147483655" r:id="rId9"/>
  </p:sldLayoutIdLst>
  <p:hf hdr="0" ftr="0" dt="0"/>
  <p:txStyles>
    <p:titleStyle>
      <a:lvl1pPr algn="l" defTabSz="457200" rtl="0" eaLnBrk="1" latinLnBrk="0" hangingPunct="1">
        <a:spcBef>
          <a:spcPct val="0"/>
        </a:spcBef>
        <a:buNone/>
        <a:defRPr sz="2400" b="1" kern="1200">
          <a:solidFill>
            <a:srgbClr val="0085CA"/>
          </a:solidFill>
          <a:latin typeface="Arial"/>
          <a:ea typeface="+mj-ea"/>
          <a:cs typeface="Arial"/>
        </a:defRPr>
      </a:lvl1pPr>
    </p:titleStyle>
    <p:bodyStyle>
      <a:lvl1pPr marL="342900" indent="-342900" algn="l" defTabSz="457200" rtl="0" eaLnBrk="1" latinLnBrk="0" hangingPunct="1">
        <a:spcBef>
          <a:spcPct val="20000"/>
        </a:spcBef>
        <a:buClr>
          <a:srgbClr val="0085CA"/>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85CA"/>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mperial.ac.uk/estates-facilities/buildings/room-bookings/"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Planon User Guide</a:t>
            </a:r>
          </a:p>
        </p:txBody>
      </p:sp>
      <p:sp>
        <p:nvSpPr>
          <p:cNvPr id="3" name="Title 2"/>
          <p:cNvSpPr>
            <a:spLocks noGrp="1"/>
          </p:cNvSpPr>
          <p:nvPr>
            <p:ph type="title"/>
          </p:nvPr>
        </p:nvSpPr>
        <p:spPr/>
        <p:txBody>
          <a:bodyPr/>
          <a:lstStyle/>
          <a:p>
            <a:r>
              <a:rPr lang="en-US" dirty="0"/>
              <a:t>Room Booking</a:t>
            </a:r>
          </a:p>
        </p:txBody>
      </p:sp>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1</a:t>
            </a:fld>
            <a:endParaRPr lang="en-GB"/>
          </a:p>
        </p:txBody>
      </p:sp>
    </p:spTree>
    <p:extLst>
      <p:ext uri="{BB962C8B-B14F-4D97-AF65-F5344CB8AC3E}">
        <p14:creationId xmlns:p14="http://schemas.microsoft.com/office/powerpoint/2010/main" val="4058368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8EE6A2-A175-47D1-A4AA-5AB6493A0B2C}"/>
              </a:ext>
            </a:extLst>
          </p:cNvPr>
          <p:cNvPicPr>
            <a:picLocks noChangeAspect="1"/>
          </p:cNvPicPr>
          <p:nvPr/>
        </p:nvPicPr>
        <p:blipFill rotWithShape="1">
          <a:blip r:embed="rId2"/>
          <a:srcRect l="25790" t="9762" r="25658" b="9762"/>
          <a:stretch/>
        </p:blipFill>
        <p:spPr>
          <a:xfrm>
            <a:off x="4698563" y="927179"/>
            <a:ext cx="3816788" cy="3558538"/>
          </a:xfrm>
          <a:prstGeom prst="rect">
            <a:avLst/>
          </a:prstGeom>
        </p:spPr>
      </p:pic>
      <p:sp>
        <p:nvSpPr>
          <p:cNvPr id="5" name="Rectangle 4">
            <a:extLst>
              <a:ext uri="{FF2B5EF4-FFF2-40B4-BE49-F238E27FC236}">
                <a16:creationId xmlns:a16="http://schemas.microsoft.com/office/drawing/2014/main" id="{8F48D554-C78F-4B94-9D1D-3C57077CCEF2}"/>
              </a:ext>
            </a:extLst>
          </p:cNvPr>
          <p:cNvSpPr/>
          <p:nvPr/>
        </p:nvSpPr>
        <p:spPr>
          <a:xfrm>
            <a:off x="432502" y="1126058"/>
            <a:ext cx="4139498" cy="2631490"/>
          </a:xfrm>
          <a:prstGeom prst="rect">
            <a:avLst/>
          </a:prstGeom>
        </p:spPr>
        <p:txBody>
          <a:bodyPr wrap="square">
            <a:spAutoFit/>
          </a:bodyPr>
          <a:lstStyle/>
          <a:p>
            <a:pPr marL="228600" indent="-228600">
              <a:buClr>
                <a:srgbClr val="0085CA"/>
              </a:buClr>
              <a:buFont typeface="+mj-lt"/>
              <a:buAutoNum type="arabicParenR"/>
            </a:pPr>
            <a:endParaRPr lang="en-GB" sz="1100" dirty="0">
              <a:solidFill>
                <a:srgbClr val="003E74"/>
              </a:solidFill>
            </a:endParaRPr>
          </a:p>
          <a:p>
            <a:pPr marL="228600" indent="-228600">
              <a:buClr>
                <a:srgbClr val="0085CA"/>
              </a:buClr>
              <a:buFont typeface="+mj-lt"/>
              <a:buAutoNum type="arabicParenR"/>
            </a:pPr>
            <a:r>
              <a:rPr lang="en-GB" sz="1100" dirty="0">
                <a:solidFill>
                  <a:srgbClr val="003E74"/>
                </a:solidFill>
              </a:rPr>
              <a:t>All upcoming bookings can be viewed in Planon. In the “Room Booking” gadget on the home page, click on “My Bookings”. Depending on how many upcoming bookings you have, you may need to use the arrows at the top to scroll through them all. You also have the option to print the list of your bookings.</a:t>
            </a:r>
          </a:p>
          <a:p>
            <a:pPr marL="342900" indent="-342900">
              <a:buClr>
                <a:srgbClr val="0085CA"/>
              </a:buClr>
              <a:buFont typeface="+mj-lt"/>
              <a:buAutoNum type="arabicParenR"/>
            </a:pPr>
            <a:endParaRPr lang="en-GB" sz="1100" dirty="0">
              <a:solidFill>
                <a:srgbClr val="003E74"/>
              </a:solidFill>
            </a:endParaRPr>
          </a:p>
          <a:p>
            <a:pPr marL="228600" indent="-228600">
              <a:buClr>
                <a:srgbClr val="0085CA"/>
              </a:buClr>
              <a:buFont typeface="+mj-lt"/>
              <a:buAutoNum type="arabicParenR"/>
            </a:pPr>
            <a:r>
              <a:rPr lang="en-GB" sz="1100" dirty="0">
                <a:solidFill>
                  <a:srgbClr val="003E74"/>
                </a:solidFill>
              </a:rPr>
              <a:t>By looking at the “Status” column, you can see whether your booking is Confirmed, Cancelled, or Requiring approval from the room’s moderator.</a:t>
            </a:r>
          </a:p>
          <a:p>
            <a:pPr marL="342900" indent="-342900">
              <a:buClr>
                <a:srgbClr val="0085CA"/>
              </a:buClr>
              <a:buFont typeface="+mj-lt"/>
              <a:buAutoNum type="arabicParenR"/>
            </a:pPr>
            <a:endParaRPr lang="en-GB" sz="1100" dirty="0">
              <a:solidFill>
                <a:srgbClr val="003E74"/>
              </a:solidFill>
            </a:endParaRPr>
          </a:p>
          <a:p>
            <a:pPr marL="228600" indent="-228600">
              <a:buClr>
                <a:srgbClr val="0085CA"/>
              </a:buClr>
              <a:buFont typeface="+mj-lt"/>
              <a:buAutoNum type="arabicParenR"/>
            </a:pPr>
            <a:r>
              <a:rPr lang="en-GB" sz="1100" dirty="0">
                <a:solidFill>
                  <a:srgbClr val="003E74"/>
                </a:solidFill>
              </a:rPr>
              <a:t>Bookings will stay here until the date has passed, at which point they will be archived. You can still see these in your Outlook calendar, if you accepted the invitation from Planon.</a:t>
            </a:r>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400" dirty="0">
                <a:solidFill>
                  <a:srgbClr val="0085CA"/>
                </a:solidFill>
              </a:rPr>
              <a:t>View Your Bookings</a:t>
            </a:r>
          </a:p>
        </p:txBody>
      </p:sp>
      <p:sp>
        <p:nvSpPr>
          <p:cNvPr id="36" name="Oval 35">
            <a:extLst>
              <a:ext uri="{FF2B5EF4-FFF2-40B4-BE49-F238E27FC236}">
                <a16:creationId xmlns:a16="http://schemas.microsoft.com/office/drawing/2014/main" id="{A2AD058D-3B86-4BE1-B20D-EF3D7ECB33DC}"/>
              </a:ext>
            </a:extLst>
          </p:cNvPr>
          <p:cNvSpPr/>
          <p:nvPr/>
        </p:nvSpPr>
        <p:spPr>
          <a:xfrm>
            <a:off x="7976937" y="1126058"/>
            <a:ext cx="538414" cy="495637"/>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6143E41C-8211-4BDB-BD07-F7DF2411B401}"/>
              </a:ext>
            </a:extLst>
          </p:cNvPr>
          <p:cNvSpPr/>
          <p:nvPr/>
        </p:nvSpPr>
        <p:spPr>
          <a:xfrm>
            <a:off x="7781827" y="1541032"/>
            <a:ext cx="418099" cy="311325"/>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35207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11</a:t>
            </a:fld>
            <a:endParaRPr lang="en-GB"/>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400" dirty="0">
                <a:solidFill>
                  <a:srgbClr val="0085CA"/>
                </a:solidFill>
              </a:rPr>
              <a:t> Amend or Cancel a Booking</a:t>
            </a:r>
          </a:p>
        </p:txBody>
      </p:sp>
      <p:pic>
        <p:nvPicPr>
          <p:cNvPr id="6" name="Picture 5">
            <a:extLst>
              <a:ext uri="{FF2B5EF4-FFF2-40B4-BE49-F238E27FC236}">
                <a16:creationId xmlns:a16="http://schemas.microsoft.com/office/drawing/2014/main" id="{1F863592-0569-4F86-A060-C5AAE8DB4DD5}"/>
              </a:ext>
            </a:extLst>
          </p:cNvPr>
          <p:cNvPicPr>
            <a:picLocks noChangeAspect="1"/>
          </p:cNvPicPr>
          <p:nvPr/>
        </p:nvPicPr>
        <p:blipFill rotWithShape="1">
          <a:blip r:embed="rId2"/>
          <a:srcRect l="25790" t="9762" r="25658" b="9762"/>
          <a:stretch/>
        </p:blipFill>
        <p:spPr>
          <a:xfrm>
            <a:off x="976929" y="1023431"/>
            <a:ext cx="2930874" cy="2732566"/>
          </a:xfrm>
          <a:prstGeom prst="rect">
            <a:avLst/>
          </a:prstGeom>
        </p:spPr>
      </p:pic>
      <p:sp>
        <p:nvSpPr>
          <p:cNvPr id="8" name="Rectangle 7">
            <a:extLst>
              <a:ext uri="{FF2B5EF4-FFF2-40B4-BE49-F238E27FC236}">
                <a16:creationId xmlns:a16="http://schemas.microsoft.com/office/drawing/2014/main" id="{17FB1C6B-9AC9-4813-A2E9-EA0707D870A5}"/>
              </a:ext>
            </a:extLst>
          </p:cNvPr>
          <p:cNvSpPr/>
          <p:nvPr/>
        </p:nvSpPr>
        <p:spPr>
          <a:xfrm>
            <a:off x="544110" y="3810163"/>
            <a:ext cx="8055780" cy="900246"/>
          </a:xfrm>
          <a:prstGeom prst="rect">
            <a:avLst/>
          </a:prstGeom>
        </p:spPr>
        <p:txBody>
          <a:bodyPr wrap="square">
            <a:spAutoFit/>
          </a:bodyPr>
          <a:lstStyle/>
          <a:p>
            <a:pPr marL="342900" indent="-342900">
              <a:buClr>
                <a:srgbClr val="0085CA"/>
              </a:buClr>
              <a:buFont typeface="+mj-lt"/>
              <a:buAutoNum type="arabicParenR"/>
            </a:pPr>
            <a:r>
              <a:rPr lang="en-GB" sz="1050" dirty="0">
                <a:solidFill>
                  <a:srgbClr val="003E74"/>
                </a:solidFill>
              </a:rPr>
              <a:t>Navigate to “My Bookings” on the homepage, which will bring up a list of all upcoming bookings. </a:t>
            </a:r>
          </a:p>
          <a:p>
            <a:pPr marL="342900" indent="-342900">
              <a:buClr>
                <a:srgbClr val="0085CA"/>
              </a:buClr>
              <a:buFont typeface="+mj-lt"/>
              <a:buAutoNum type="arabicParenR"/>
            </a:pPr>
            <a:endParaRPr lang="en-GB" sz="1050" dirty="0">
              <a:solidFill>
                <a:srgbClr val="003E74"/>
              </a:solidFill>
            </a:endParaRPr>
          </a:p>
          <a:p>
            <a:pPr marL="342900" indent="-342900">
              <a:buClr>
                <a:srgbClr val="0085CA"/>
              </a:buClr>
              <a:buFont typeface="+mj-lt"/>
              <a:buAutoNum type="arabicParenR"/>
            </a:pPr>
            <a:r>
              <a:rPr lang="en-GB" sz="1050" dirty="0">
                <a:solidFill>
                  <a:srgbClr val="003E74"/>
                </a:solidFill>
              </a:rPr>
              <a:t>Double click on the booking you would like to amend or cancel, which will take you into the Room Booking wizard.</a:t>
            </a:r>
          </a:p>
          <a:p>
            <a:pPr marL="342900" indent="-342900">
              <a:buClr>
                <a:srgbClr val="0085CA"/>
              </a:buClr>
              <a:buFont typeface="+mj-lt"/>
              <a:buAutoNum type="arabicParenR"/>
            </a:pPr>
            <a:endParaRPr lang="en-GB" sz="1050" dirty="0">
              <a:solidFill>
                <a:srgbClr val="003E74"/>
              </a:solidFill>
            </a:endParaRPr>
          </a:p>
          <a:p>
            <a:pPr marL="342900" indent="-342900">
              <a:buClr>
                <a:srgbClr val="0085CA"/>
              </a:buClr>
              <a:buFont typeface="+mj-lt"/>
              <a:buAutoNum type="arabicParenR"/>
            </a:pPr>
            <a:r>
              <a:rPr lang="en-GB" sz="1050" dirty="0">
                <a:solidFill>
                  <a:srgbClr val="003E74"/>
                </a:solidFill>
              </a:rPr>
              <a:t>Select “Change time and location” to amend your booking or “Cancel this meeting” to cancel it.</a:t>
            </a:r>
          </a:p>
        </p:txBody>
      </p:sp>
      <p:pic>
        <p:nvPicPr>
          <p:cNvPr id="2" name="Picture 1">
            <a:extLst>
              <a:ext uri="{FF2B5EF4-FFF2-40B4-BE49-F238E27FC236}">
                <a16:creationId xmlns:a16="http://schemas.microsoft.com/office/drawing/2014/main" id="{C26A3C2B-CE02-4B59-94EF-B49ACCA4CC10}"/>
              </a:ext>
            </a:extLst>
          </p:cNvPr>
          <p:cNvPicPr>
            <a:picLocks noChangeAspect="1"/>
          </p:cNvPicPr>
          <p:nvPr/>
        </p:nvPicPr>
        <p:blipFill>
          <a:blip r:embed="rId3"/>
          <a:stretch>
            <a:fillRect/>
          </a:stretch>
        </p:blipFill>
        <p:spPr>
          <a:xfrm>
            <a:off x="4493445" y="953928"/>
            <a:ext cx="4021907" cy="2802069"/>
          </a:xfrm>
          <a:prstGeom prst="rect">
            <a:avLst/>
          </a:prstGeom>
        </p:spPr>
      </p:pic>
      <p:sp>
        <p:nvSpPr>
          <p:cNvPr id="10" name="Oval 9">
            <a:extLst>
              <a:ext uri="{FF2B5EF4-FFF2-40B4-BE49-F238E27FC236}">
                <a16:creationId xmlns:a16="http://schemas.microsoft.com/office/drawing/2014/main" id="{B0B34E1B-1618-4FAF-A288-BC628464D2C0}"/>
              </a:ext>
            </a:extLst>
          </p:cNvPr>
          <p:cNvSpPr/>
          <p:nvPr/>
        </p:nvSpPr>
        <p:spPr>
          <a:xfrm>
            <a:off x="6987743" y="2432423"/>
            <a:ext cx="1434362" cy="311325"/>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3A77AFD4-4CD6-4D2E-A14D-31A63F8CC466}"/>
              </a:ext>
            </a:extLst>
          </p:cNvPr>
          <p:cNvSpPr/>
          <p:nvPr/>
        </p:nvSpPr>
        <p:spPr>
          <a:xfrm>
            <a:off x="4283242" y="3606170"/>
            <a:ext cx="952957" cy="155867"/>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575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12</a:t>
            </a:fld>
            <a:endParaRPr lang="en-GB"/>
          </a:p>
        </p:txBody>
      </p:sp>
      <p:sp>
        <p:nvSpPr>
          <p:cNvPr id="5" name="Rectangle 4">
            <a:extLst>
              <a:ext uri="{FF2B5EF4-FFF2-40B4-BE49-F238E27FC236}">
                <a16:creationId xmlns:a16="http://schemas.microsoft.com/office/drawing/2014/main" id="{8F48D554-C78F-4B94-9D1D-3C57077CCEF2}"/>
              </a:ext>
            </a:extLst>
          </p:cNvPr>
          <p:cNvSpPr/>
          <p:nvPr/>
        </p:nvSpPr>
        <p:spPr>
          <a:xfrm>
            <a:off x="630026" y="3933363"/>
            <a:ext cx="7885324" cy="307777"/>
          </a:xfrm>
          <a:prstGeom prst="rect">
            <a:avLst/>
          </a:prstGeom>
        </p:spPr>
        <p:txBody>
          <a:bodyPr wrap="square">
            <a:spAutoFit/>
          </a:bodyPr>
          <a:lstStyle/>
          <a:p>
            <a:pPr marL="342900" indent="-342900">
              <a:buClr>
                <a:srgbClr val="0085CA"/>
              </a:buClr>
              <a:buFont typeface="+mj-lt"/>
              <a:buAutoNum type="arabicParenR"/>
            </a:pPr>
            <a:r>
              <a:rPr lang="en-GB" sz="1400" dirty="0">
                <a:solidFill>
                  <a:srgbClr val="003E74"/>
                </a:solidFill>
              </a:rPr>
              <a:t>On the </a:t>
            </a:r>
            <a:r>
              <a:rPr lang="en-GB" sz="1400">
                <a:solidFill>
                  <a:srgbClr val="003E74"/>
                </a:solidFill>
              </a:rPr>
              <a:t>Planon homepage, click </a:t>
            </a:r>
            <a:r>
              <a:rPr lang="en-GB" sz="1400" dirty="0">
                <a:solidFill>
                  <a:srgbClr val="003E74"/>
                </a:solidFill>
              </a:rPr>
              <a:t>the “Edit mode” cog in the top right-corner of Planon.</a:t>
            </a:r>
          </a:p>
        </p:txBody>
      </p:sp>
      <p:pic>
        <p:nvPicPr>
          <p:cNvPr id="2" name="Picture 1">
            <a:extLst>
              <a:ext uri="{FF2B5EF4-FFF2-40B4-BE49-F238E27FC236}">
                <a16:creationId xmlns:a16="http://schemas.microsoft.com/office/drawing/2014/main" id="{9A5376CD-8071-4E52-8B26-A073F4AEF6FC}"/>
              </a:ext>
            </a:extLst>
          </p:cNvPr>
          <p:cNvPicPr>
            <a:picLocks noChangeAspect="1"/>
          </p:cNvPicPr>
          <p:nvPr/>
        </p:nvPicPr>
        <p:blipFill rotWithShape="1">
          <a:blip r:embed="rId2"/>
          <a:srcRect l="12879" t="6061" b="39529"/>
          <a:stretch/>
        </p:blipFill>
        <p:spPr>
          <a:xfrm>
            <a:off x="548986" y="955962"/>
            <a:ext cx="7966364" cy="2798619"/>
          </a:xfrm>
          <a:prstGeom prst="rect">
            <a:avLst/>
          </a:prstGeom>
        </p:spPr>
      </p:pic>
      <p:sp>
        <p:nvSpPr>
          <p:cNvPr id="6" name="Oval 5">
            <a:extLst>
              <a:ext uri="{FF2B5EF4-FFF2-40B4-BE49-F238E27FC236}">
                <a16:creationId xmlns:a16="http://schemas.microsoft.com/office/drawing/2014/main" id="{E3D1EEBB-7604-40CD-B141-13F9861AA7F9}"/>
              </a:ext>
            </a:extLst>
          </p:cNvPr>
          <p:cNvSpPr/>
          <p:nvPr/>
        </p:nvSpPr>
        <p:spPr>
          <a:xfrm>
            <a:off x="8014854" y="1151788"/>
            <a:ext cx="671945" cy="476120"/>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45603105-DDE0-45F8-86B5-BAA5D77F58AA}"/>
              </a:ext>
            </a:extLst>
          </p:cNvPr>
          <p:cNvSpPr txBox="1">
            <a:spLocks/>
          </p:cNvSpPr>
          <p:nvPr/>
        </p:nvSpPr>
        <p:spPr>
          <a:xfrm>
            <a:off x="3406589" y="412626"/>
            <a:ext cx="5261162" cy="380667"/>
          </a:xfrm>
          <a:prstGeom prst="rect">
            <a:avLst/>
          </a:prstGeom>
        </p:spPr>
        <p:txBody>
          <a:bodyPr vert="horz" lIns="0" tIns="45720" rIns="0" bIns="0" rtlCol="0" anchor="ctr">
            <a:noAutofit/>
          </a:bodyPr>
          <a:lstStyle>
            <a:lvl1pPr algn="l" defTabSz="457200" rtl="0" eaLnBrk="1" latinLnBrk="0" hangingPunct="1">
              <a:spcBef>
                <a:spcPct val="0"/>
              </a:spcBef>
              <a:buNone/>
              <a:defRPr sz="4000" b="0" kern="1200">
                <a:solidFill>
                  <a:srgbClr val="003E74"/>
                </a:solidFill>
                <a:latin typeface="Arial"/>
                <a:ea typeface="+mj-ea"/>
                <a:cs typeface="Arial"/>
              </a:defRPr>
            </a:lvl1pPr>
          </a:lstStyle>
          <a:p>
            <a:pPr algn="r"/>
            <a:r>
              <a:rPr lang="en-US" sz="2000" dirty="0">
                <a:solidFill>
                  <a:schemeClr val="tx2"/>
                </a:solidFill>
              </a:rPr>
              <a:t>Appendix 1 - Add the Room Booking Gadget</a:t>
            </a:r>
          </a:p>
        </p:txBody>
      </p:sp>
    </p:spTree>
    <p:extLst>
      <p:ext uri="{BB962C8B-B14F-4D97-AF65-F5344CB8AC3E}">
        <p14:creationId xmlns:p14="http://schemas.microsoft.com/office/powerpoint/2010/main" val="105516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13</a:t>
            </a:fld>
            <a:endParaRPr lang="en-GB"/>
          </a:p>
        </p:txBody>
      </p:sp>
      <p:sp>
        <p:nvSpPr>
          <p:cNvPr id="5" name="Rectangle 4">
            <a:extLst>
              <a:ext uri="{FF2B5EF4-FFF2-40B4-BE49-F238E27FC236}">
                <a16:creationId xmlns:a16="http://schemas.microsoft.com/office/drawing/2014/main" id="{8F48D554-C78F-4B94-9D1D-3C57077CCEF2}"/>
              </a:ext>
            </a:extLst>
          </p:cNvPr>
          <p:cNvSpPr/>
          <p:nvPr/>
        </p:nvSpPr>
        <p:spPr>
          <a:xfrm>
            <a:off x="628650" y="3721750"/>
            <a:ext cx="7885324" cy="738664"/>
          </a:xfrm>
          <a:prstGeom prst="rect">
            <a:avLst/>
          </a:prstGeom>
        </p:spPr>
        <p:txBody>
          <a:bodyPr wrap="square">
            <a:spAutoFit/>
          </a:bodyPr>
          <a:lstStyle/>
          <a:p>
            <a:pPr marL="342900" indent="-342900">
              <a:buClr>
                <a:srgbClr val="0085CA"/>
              </a:buClr>
              <a:buFont typeface="+mj-lt"/>
              <a:buAutoNum type="arabicParenR" startAt="2"/>
            </a:pPr>
            <a:r>
              <a:rPr lang="en-GB" sz="1400" dirty="0">
                <a:solidFill>
                  <a:srgbClr val="003E74"/>
                </a:solidFill>
              </a:rPr>
              <a:t>Select the “Room bookings” gadget. Gadgets can be re-ordered on the homepage by dragging and dropping, while in this mode.  Close the window by clicking on the arrow in the top-right corner. </a:t>
            </a:r>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000" dirty="0">
                <a:solidFill>
                  <a:schemeClr val="tx2"/>
                </a:solidFill>
              </a:rPr>
              <a:t>Appendix 1 - Add the Room Booking Gadget</a:t>
            </a:r>
          </a:p>
        </p:txBody>
      </p:sp>
      <p:pic>
        <p:nvPicPr>
          <p:cNvPr id="3" name="Picture 2">
            <a:extLst>
              <a:ext uri="{FF2B5EF4-FFF2-40B4-BE49-F238E27FC236}">
                <a16:creationId xmlns:a16="http://schemas.microsoft.com/office/drawing/2014/main" id="{3E0B8BDF-8A57-4B31-93BD-7152657BE064}"/>
              </a:ext>
            </a:extLst>
          </p:cNvPr>
          <p:cNvPicPr>
            <a:picLocks noChangeAspect="1"/>
          </p:cNvPicPr>
          <p:nvPr/>
        </p:nvPicPr>
        <p:blipFill rotWithShape="1">
          <a:blip r:embed="rId2"/>
          <a:srcRect l="12652" t="6061" b="41684"/>
          <a:stretch/>
        </p:blipFill>
        <p:spPr>
          <a:xfrm>
            <a:off x="630026" y="982518"/>
            <a:ext cx="7987145" cy="2687783"/>
          </a:xfrm>
          <a:prstGeom prst="rect">
            <a:avLst/>
          </a:prstGeom>
        </p:spPr>
      </p:pic>
      <p:sp>
        <p:nvSpPr>
          <p:cNvPr id="6" name="Oval 5">
            <a:extLst>
              <a:ext uri="{FF2B5EF4-FFF2-40B4-BE49-F238E27FC236}">
                <a16:creationId xmlns:a16="http://schemas.microsoft.com/office/drawing/2014/main" id="{E3D1EEBB-7604-40CD-B141-13F9861AA7F9}"/>
              </a:ext>
            </a:extLst>
          </p:cNvPr>
          <p:cNvSpPr/>
          <p:nvPr/>
        </p:nvSpPr>
        <p:spPr>
          <a:xfrm>
            <a:off x="7842029" y="1303303"/>
            <a:ext cx="671945" cy="664042"/>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F82D43CC-3406-4149-9596-6C2701E6D3F8}"/>
              </a:ext>
            </a:extLst>
          </p:cNvPr>
          <p:cNvSpPr/>
          <p:nvPr/>
        </p:nvSpPr>
        <p:spPr>
          <a:xfrm>
            <a:off x="8334264" y="1184206"/>
            <a:ext cx="273271" cy="271497"/>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3931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14</a:t>
            </a:fld>
            <a:endParaRPr lang="en-GB"/>
          </a:p>
        </p:txBody>
      </p:sp>
      <p:sp>
        <p:nvSpPr>
          <p:cNvPr id="5" name="Rectangle 4">
            <a:extLst>
              <a:ext uri="{FF2B5EF4-FFF2-40B4-BE49-F238E27FC236}">
                <a16:creationId xmlns:a16="http://schemas.microsoft.com/office/drawing/2014/main" id="{8F48D554-C78F-4B94-9D1D-3C57077CCEF2}"/>
              </a:ext>
            </a:extLst>
          </p:cNvPr>
          <p:cNvSpPr/>
          <p:nvPr/>
        </p:nvSpPr>
        <p:spPr>
          <a:xfrm>
            <a:off x="5623058" y="1232922"/>
            <a:ext cx="2892294" cy="3308598"/>
          </a:xfrm>
          <a:prstGeom prst="rect">
            <a:avLst/>
          </a:prstGeom>
        </p:spPr>
        <p:txBody>
          <a:bodyPr wrap="square">
            <a:spAutoFit/>
          </a:bodyPr>
          <a:lstStyle/>
          <a:p>
            <a:pPr marL="342900" indent="-342900">
              <a:buClr>
                <a:srgbClr val="0085CA"/>
              </a:buClr>
              <a:buFont typeface="+mj-lt"/>
              <a:buAutoNum type="arabicParenR"/>
            </a:pPr>
            <a:r>
              <a:rPr lang="en-GB" sz="1100" dirty="0">
                <a:solidFill>
                  <a:srgbClr val="003E74"/>
                </a:solidFill>
              </a:rPr>
              <a:t>Planon does not create a series of linked, recurring, bookings, like in Outlook. Rather, you can repeat an existing booking over a desired period in a set pattern. Each of these repetitions is treated as an individual booking and has to be amended or cancelled as such. </a:t>
            </a:r>
          </a:p>
          <a:p>
            <a:pPr marL="342900" indent="-342900">
              <a:buClr>
                <a:srgbClr val="0085CA"/>
              </a:buClr>
              <a:buFont typeface="+mj-lt"/>
              <a:buAutoNum type="arabicParenR"/>
            </a:pPr>
            <a:endParaRPr lang="en-GB" sz="1100" dirty="0">
              <a:solidFill>
                <a:srgbClr val="003E74"/>
              </a:solidFill>
            </a:endParaRPr>
          </a:p>
          <a:p>
            <a:pPr marL="342900" indent="-342900">
              <a:buClr>
                <a:srgbClr val="0085CA"/>
              </a:buClr>
              <a:buFont typeface="+mj-lt"/>
              <a:buAutoNum type="arabicParenR"/>
            </a:pPr>
            <a:r>
              <a:rPr lang="en-GB" sz="1100" dirty="0">
                <a:solidFill>
                  <a:srgbClr val="003E74"/>
                </a:solidFill>
              </a:rPr>
              <a:t>To repeat a booking, navigate to “My Bookings” on the homepage and select the meeting you would like to repeat. This will take you into the Room Booking wizard.</a:t>
            </a:r>
          </a:p>
          <a:p>
            <a:pPr marL="342900" indent="-342900">
              <a:buClr>
                <a:srgbClr val="0085CA"/>
              </a:buClr>
              <a:buFont typeface="+mj-lt"/>
              <a:buAutoNum type="arabicParenR"/>
            </a:pPr>
            <a:endParaRPr lang="en-GB" sz="1100" dirty="0">
              <a:solidFill>
                <a:srgbClr val="003E74"/>
              </a:solidFill>
            </a:endParaRPr>
          </a:p>
          <a:p>
            <a:pPr marL="342900" indent="-342900">
              <a:buClr>
                <a:srgbClr val="0085CA"/>
              </a:buClr>
              <a:buFont typeface="+mj-lt"/>
              <a:buAutoNum type="arabicParenR"/>
            </a:pPr>
            <a:r>
              <a:rPr lang="en-GB" sz="1100" dirty="0">
                <a:solidFill>
                  <a:srgbClr val="003E74"/>
                </a:solidFill>
              </a:rPr>
              <a:t>Click on the “Repeat this meeting” button on the bottom right on the screen.</a:t>
            </a:r>
          </a:p>
          <a:p>
            <a:pPr>
              <a:buClr>
                <a:srgbClr val="0085CA"/>
              </a:buClr>
            </a:pPr>
            <a:endParaRPr lang="en-GB" sz="1100" dirty="0">
              <a:solidFill>
                <a:srgbClr val="003E74"/>
              </a:solidFill>
            </a:endParaRPr>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000" dirty="0">
                <a:solidFill>
                  <a:schemeClr val="tx2"/>
                </a:solidFill>
              </a:rPr>
              <a:t>Appendix 2: Repeat Bookings</a:t>
            </a:r>
          </a:p>
        </p:txBody>
      </p:sp>
      <p:pic>
        <p:nvPicPr>
          <p:cNvPr id="2" name="Picture 1">
            <a:extLst>
              <a:ext uri="{FF2B5EF4-FFF2-40B4-BE49-F238E27FC236}">
                <a16:creationId xmlns:a16="http://schemas.microsoft.com/office/drawing/2014/main" id="{D6DB0750-00D5-4F70-B063-430C5F4F932D}"/>
              </a:ext>
            </a:extLst>
          </p:cNvPr>
          <p:cNvPicPr>
            <a:picLocks noChangeAspect="1"/>
          </p:cNvPicPr>
          <p:nvPr/>
        </p:nvPicPr>
        <p:blipFill rotWithShape="1">
          <a:blip r:embed="rId2"/>
          <a:srcRect l="8947" t="17778" r="8685" b="7709"/>
          <a:stretch/>
        </p:blipFill>
        <p:spPr>
          <a:xfrm>
            <a:off x="360948" y="1232922"/>
            <a:ext cx="5262109" cy="2677656"/>
          </a:xfrm>
          <a:prstGeom prst="rect">
            <a:avLst/>
          </a:prstGeom>
        </p:spPr>
      </p:pic>
      <p:sp>
        <p:nvSpPr>
          <p:cNvPr id="10" name="Oval 9">
            <a:extLst>
              <a:ext uri="{FF2B5EF4-FFF2-40B4-BE49-F238E27FC236}">
                <a16:creationId xmlns:a16="http://schemas.microsoft.com/office/drawing/2014/main" id="{FBAC198A-5E40-444C-A7F2-6026BAA72577}"/>
              </a:ext>
            </a:extLst>
          </p:cNvPr>
          <p:cNvSpPr/>
          <p:nvPr/>
        </p:nvSpPr>
        <p:spPr>
          <a:xfrm>
            <a:off x="4244543" y="3599253"/>
            <a:ext cx="772625" cy="311325"/>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173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15</a:t>
            </a:fld>
            <a:endParaRPr lang="en-GB"/>
          </a:p>
        </p:txBody>
      </p:sp>
      <p:sp>
        <p:nvSpPr>
          <p:cNvPr id="5" name="Rectangle 4">
            <a:extLst>
              <a:ext uri="{FF2B5EF4-FFF2-40B4-BE49-F238E27FC236}">
                <a16:creationId xmlns:a16="http://schemas.microsoft.com/office/drawing/2014/main" id="{8F48D554-C78F-4B94-9D1D-3C57077CCEF2}"/>
              </a:ext>
            </a:extLst>
          </p:cNvPr>
          <p:cNvSpPr/>
          <p:nvPr/>
        </p:nvSpPr>
        <p:spPr>
          <a:xfrm>
            <a:off x="310211" y="3805626"/>
            <a:ext cx="3724525" cy="415498"/>
          </a:xfrm>
          <a:prstGeom prst="rect">
            <a:avLst/>
          </a:prstGeom>
        </p:spPr>
        <p:txBody>
          <a:bodyPr wrap="square">
            <a:spAutoFit/>
          </a:bodyPr>
          <a:lstStyle/>
          <a:p>
            <a:pPr marL="342900" indent="-342900">
              <a:buClr>
                <a:srgbClr val="0085CA"/>
              </a:buClr>
              <a:buFont typeface="+mj-lt"/>
              <a:buAutoNum type="arabicParenR"/>
            </a:pPr>
            <a:r>
              <a:rPr lang="en-GB" sz="1050" dirty="0">
                <a:solidFill>
                  <a:srgbClr val="003E74"/>
                </a:solidFill>
              </a:rPr>
              <a:t>In the pop-up window, select the frequency of each appointment and then “OK”.</a:t>
            </a:r>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572625" y="396513"/>
            <a:ext cx="5261162" cy="380667"/>
          </a:xfrm>
        </p:spPr>
        <p:txBody>
          <a:bodyPr/>
          <a:lstStyle/>
          <a:p>
            <a:pPr algn="r"/>
            <a:r>
              <a:rPr lang="en-US" sz="2000" dirty="0">
                <a:solidFill>
                  <a:schemeClr val="tx2"/>
                </a:solidFill>
              </a:rPr>
              <a:t>Appendix 2: Repeat Bookings</a:t>
            </a:r>
            <a:endParaRPr lang="en-US" sz="2000" dirty="0">
              <a:solidFill>
                <a:srgbClr val="0085CA"/>
              </a:solidFill>
            </a:endParaRPr>
          </a:p>
        </p:txBody>
      </p:sp>
      <p:pic>
        <p:nvPicPr>
          <p:cNvPr id="3" name="Picture 2">
            <a:extLst>
              <a:ext uri="{FF2B5EF4-FFF2-40B4-BE49-F238E27FC236}">
                <a16:creationId xmlns:a16="http://schemas.microsoft.com/office/drawing/2014/main" id="{058889C4-76BB-4EE3-8F83-066D506B3811}"/>
              </a:ext>
            </a:extLst>
          </p:cNvPr>
          <p:cNvPicPr>
            <a:picLocks noChangeAspect="1"/>
          </p:cNvPicPr>
          <p:nvPr/>
        </p:nvPicPr>
        <p:blipFill rotWithShape="1">
          <a:blip r:embed="rId2"/>
          <a:srcRect/>
          <a:stretch/>
        </p:blipFill>
        <p:spPr>
          <a:xfrm>
            <a:off x="310212" y="1717773"/>
            <a:ext cx="3724525" cy="1956781"/>
          </a:xfrm>
          <a:prstGeom prst="rect">
            <a:avLst/>
          </a:prstGeom>
          <a:ln>
            <a:solidFill>
              <a:srgbClr val="9D9D9D"/>
            </a:solidFill>
          </a:ln>
        </p:spPr>
      </p:pic>
      <p:sp>
        <p:nvSpPr>
          <p:cNvPr id="8" name="Rectangle 7">
            <a:extLst>
              <a:ext uri="{FF2B5EF4-FFF2-40B4-BE49-F238E27FC236}">
                <a16:creationId xmlns:a16="http://schemas.microsoft.com/office/drawing/2014/main" id="{D5C54B09-A06B-40FE-85BA-214475277BBA}"/>
              </a:ext>
            </a:extLst>
          </p:cNvPr>
          <p:cNvSpPr/>
          <p:nvPr/>
        </p:nvSpPr>
        <p:spPr>
          <a:xfrm>
            <a:off x="4114095" y="3820042"/>
            <a:ext cx="4719692" cy="646331"/>
          </a:xfrm>
          <a:prstGeom prst="rect">
            <a:avLst/>
          </a:prstGeom>
        </p:spPr>
        <p:txBody>
          <a:bodyPr wrap="square">
            <a:spAutoFit/>
          </a:bodyPr>
          <a:lstStyle/>
          <a:p>
            <a:pPr marL="342900" indent="-342900">
              <a:buClr>
                <a:srgbClr val="0085CA"/>
              </a:buClr>
              <a:buFont typeface="+mj-lt"/>
              <a:buAutoNum type="arabicParenR" startAt="2"/>
            </a:pPr>
            <a:r>
              <a:rPr lang="en-GB" sz="1200" dirty="0">
                <a:solidFill>
                  <a:srgbClr val="003E74"/>
                </a:solidFill>
              </a:rPr>
              <a:t>In the Overview screen, all of the bookings will be listed. If they have a green tick next to them, they have been accepted. </a:t>
            </a:r>
          </a:p>
        </p:txBody>
      </p:sp>
      <p:pic>
        <p:nvPicPr>
          <p:cNvPr id="4" name="Picture 3">
            <a:extLst>
              <a:ext uri="{FF2B5EF4-FFF2-40B4-BE49-F238E27FC236}">
                <a16:creationId xmlns:a16="http://schemas.microsoft.com/office/drawing/2014/main" id="{5D46F618-7A84-476A-8458-281096B3C4D5}"/>
              </a:ext>
            </a:extLst>
          </p:cNvPr>
          <p:cNvPicPr>
            <a:picLocks noChangeAspect="1"/>
          </p:cNvPicPr>
          <p:nvPr/>
        </p:nvPicPr>
        <p:blipFill rotWithShape="1">
          <a:blip r:embed="rId3"/>
          <a:srcRect r="5373"/>
          <a:stretch/>
        </p:blipFill>
        <p:spPr>
          <a:xfrm>
            <a:off x="4114095" y="939862"/>
            <a:ext cx="4719692" cy="2734692"/>
          </a:xfrm>
          <a:prstGeom prst="rect">
            <a:avLst/>
          </a:prstGeom>
          <a:ln>
            <a:solidFill>
              <a:srgbClr val="9D9D9D"/>
            </a:solidFill>
          </a:ln>
        </p:spPr>
      </p:pic>
    </p:spTree>
    <p:extLst>
      <p:ext uri="{BB962C8B-B14F-4D97-AF65-F5344CB8AC3E}">
        <p14:creationId xmlns:p14="http://schemas.microsoft.com/office/powerpoint/2010/main" val="1978090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16</a:t>
            </a:fld>
            <a:endParaRPr lang="en-GB"/>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533922" y="359507"/>
            <a:ext cx="5261162" cy="380667"/>
          </a:xfrm>
        </p:spPr>
        <p:txBody>
          <a:bodyPr/>
          <a:lstStyle/>
          <a:p>
            <a:pPr algn="r"/>
            <a:r>
              <a:rPr lang="en-US" sz="2000" dirty="0">
                <a:solidFill>
                  <a:schemeClr val="tx2"/>
                </a:solidFill>
              </a:rPr>
              <a:t>Appendix 2: Repeat Bookings</a:t>
            </a:r>
            <a:endParaRPr lang="en-US" sz="2000" dirty="0">
              <a:solidFill>
                <a:srgbClr val="0085CA"/>
              </a:solidFill>
            </a:endParaRPr>
          </a:p>
        </p:txBody>
      </p:sp>
      <p:sp>
        <p:nvSpPr>
          <p:cNvPr id="8" name="Rectangle 7">
            <a:extLst>
              <a:ext uri="{FF2B5EF4-FFF2-40B4-BE49-F238E27FC236}">
                <a16:creationId xmlns:a16="http://schemas.microsoft.com/office/drawing/2014/main" id="{D5C54B09-A06B-40FE-85BA-214475277BBA}"/>
              </a:ext>
            </a:extLst>
          </p:cNvPr>
          <p:cNvSpPr/>
          <p:nvPr/>
        </p:nvSpPr>
        <p:spPr>
          <a:xfrm>
            <a:off x="456495" y="991225"/>
            <a:ext cx="2797694" cy="3600986"/>
          </a:xfrm>
          <a:prstGeom prst="rect">
            <a:avLst/>
          </a:prstGeom>
        </p:spPr>
        <p:txBody>
          <a:bodyPr wrap="square">
            <a:spAutoFit/>
          </a:bodyPr>
          <a:lstStyle/>
          <a:p>
            <a:pPr marL="342900" indent="-342900">
              <a:buClr>
                <a:srgbClr val="0085CA"/>
              </a:buClr>
              <a:buFont typeface="+mj-lt"/>
              <a:buAutoNum type="arabicParenR" startAt="3"/>
            </a:pPr>
            <a:r>
              <a:rPr lang="en-GB" sz="1200" dirty="0">
                <a:solidFill>
                  <a:srgbClr val="003E74"/>
                </a:solidFill>
              </a:rPr>
              <a:t>If you try and make a repeated booking when the room is already booked, it will generate a message saying how many of the requests were accepted, or are not available. Click “Continue”.</a:t>
            </a:r>
          </a:p>
          <a:p>
            <a:pPr marL="342900" indent="-342900">
              <a:buClr>
                <a:srgbClr val="0085CA"/>
              </a:buClr>
              <a:buFont typeface="+mj-lt"/>
              <a:buAutoNum type="arabicParenR" startAt="3"/>
            </a:pPr>
            <a:endParaRPr lang="en-GB" sz="1200" dirty="0">
              <a:solidFill>
                <a:srgbClr val="003E74"/>
              </a:solidFill>
            </a:endParaRPr>
          </a:p>
          <a:p>
            <a:pPr marL="342900" indent="-342900">
              <a:buClr>
                <a:srgbClr val="0085CA"/>
              </a:buClr>
              <a:buFont typeface="+mj-lt"/>
              <a:buAutoNum type="arabicParenR" startAt="3"/>
            </a:pPr>
            <a:r>
              <a:rPr lang="en-GB" sz="1200" dirty="0">
                <a:solidFill>
                  <a:srgbClr val="003E74"/>
                </a:solidFill>
              </a:rPr>
              <a:t>Where any bookings have a yellow exclamation mark next to them, you should click on the booking and then “Change time and location”. This will take you back into the Room Booking Wizard, where you can either change the room, or the time, so the booking no longer clashes.</a:t>
            </a:r>
          </a:p>
          <a:p>
            <a:pPr marL="342900" indent="-342900">
              <a:buClr>
                <a:srgbClr val="0085CA"/>
              </a:buClr>
              <a:buFont typeface="+mj-lt"/>
              <a:buAutoNum type="arabicParenR" startAt="3"/>
            </a:pPr>
            <a:endParaRPr lang="en-GB" sz="1200" dirty="0">
              <a:solidFill>
                <a:srgbClr val="003E74"/>
              </a:solidFill>
            </a:endParaRPr>
          </a:p>
          <a:p>
            <a:pPr marL="342900" indent="-342900">
              <a:buClr>
                <a:srgbClr val="0085CA"/>
              </a:buClr>
              <a:buFont typeface="+mj-lt"/>
              <a:buAutoNum type="arabicParenR" startAt="3"/>
            </a:pPr>
            <a:r>
              <a:rPr lang="en-GB" sz="1200" dirty="0">
                <a:solidFill>
                  <a:srgbClr val="003E74"/>
                </a:solidFill>
              </a:rPr>
              <a:t>All repeated meetings will be shown in “My Bookings”.</a:t>
            </a:r>
          </a:p>
        </p:txBody>
      </p:sp>
      <p:pic>
        <p:nvPicPr>
          <p:cNvPr id="2" name="Picture 1">
            <a:extLst>
              <a:ext uri="{FF2B5EF4-FFF2-40B4-BE49-F238E27FC236}">
                <a16:creationId xmlns:a16="http://schemas.microsoft.com/office/drawing/2014/main" id="{7A6F2B52-0416-4F3A-BE92-D8715771CE65}"/>
              </a:ext>
            </a:extLst>
          </p:cNvPr>
          <p:cNvPicPr>
            <a:picLocks noChangeAspect="1"/>
          </p:cNvPicPr>
          <p:nvPr/>
        </p:nvPicPr>
        <p:blipFill>
          <a:blip r:embed="rId2"/>
          <a:stretch>
            <a:fillRect/>
          </a:stretch>
        </p:blipFill>
        <p:spPr>
          <a:xfrm>
            <a:off x="3415720" y="861793"/>
            <a:ext cx="5379364" cy="1845312"/>
          </a:xfrm>
          <a:prstGeom prst="rect">
            <a:avLst/>
          </a:prstGeom>
          <a:ln>
            <a:solidFill>
              <a:srgbClr val="9D9D9D"/>
            </a:solidFill>
          </a:ln>
        </p:spPr>
      </p:pic>
      <p:pic>
        <p:nvPicPr>
          <p:cNvPr id="6" name="Picture 5">
            <a:extLst>
              <a:ext uri="{FF2B5EF4-FFF2-40B4-BE49-F238E27FC236}">
                <a16:creationId xmlns:a16="http://schemas.microsoft.com/office/drawing/2014/main" id="{0B0B23C3-D14E-41C7-ABEF-04EF3297378F}"/>
              </a:ext>
            </a:extLst>
          </p:cNvPr>
          <p:cNvPicPr>
            <a:picLocks noChangeAspect="1"/>
          </p:cNvPicPr>
          <p:nvPr/>
        </p:nvPicPr>
        <p:blipFill>
          <a:blip r:embed="rId3"/>
          <a:stretch>
            <a:fillRect/>
          </a:stretch>
        </p:blipFill>
        <p:spPr>
          <a:xfrm>
            <a:off x="3415720" y="2791718"/>
            <a:ext cx="5379364" cy="1853926"/>
          </a:xfrm>
          <a:prstGeom prst="rect">
            <a:avLst/>
          </a:prstGeom>
          <a:ln>
            <a:solidFill>
              <a:srgbClr val="9D9D9D"/>
            </a:solidFill>
          </a:ln>
        </p:spPr>
      </p:pic>
      <p:sp>
        <p:nvSpPr>
          <p:cNvPr id="10" name="Oval 9">
            <a:extLst>
              <a:ext uri="{FF2B5EF4-FFF2-40B4-BE49-F238E27FC236}">
                <a16:creationId xmlns:a16="http://schemas.microsoft.com/office/drawing/2014/main" id="{FE0D15DF-9C1D-4BF2-BC3A-EC2B6B0DDF21}"/>
              </a:ext>
            </a:extLst>
          </p:cNvPr>
          <p:cNvSpPr/>
          <p:nvPr/>
        </p:nvSpPr>
        <p:spPr>
          <a:xfrm>
            <a:off x="4773932" y="3267172"/>
            <a:ext cx="399647" cy="311325"/>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90033FB7-20DD-470E-8FD3-544F41D577DB}"/>
              </a:ext>
            </a:extLst>
          </p:cNvPr>
          <p:cNvSpPr/>
          <p:nvPr/>
        </p:nvSpPr>
        <p:spPr>
          <a:xfrm>
            <a:off x="5485123" y="2011877"/>
            <a:ext cx="807393" cy="311325"/>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1582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2</a:t>
            </a:fld>
            <a:endParaRPr lang="en-GB"/>
          </a:p>
        </p:txBody>
      </p:sp>
      <p:sp>
        <p:nvSpPr>
          <p:cNvPr id="12" name="Title 1">
            <a:extLst>
              <a:ext uri="{FF2B5EF4-FFF2-40B4-BE49-F238E27FC236}">
                <a16:creationId xmlns:a16="http://schemas.microsoft.com/office/drawing/2014/main" id="{EB43A2C4-E653-4DBF-A757-9EA48059AD6B}"/>
              </a:ext>
            </a:extLst>
          </p:cNvPr>
          <p:cNvSpPr>
            <a:spLocks noGrp="1"/>
          </p:cNvSpPr>
          <p:nvPr>
            <p:ph type="title"/>
          </p:nvPr>
        </p:nvSpPr>
        <p:spPr>
          <a:xfrm>
            <a:off x="5961379" y="446717"/>
            <a:ext cx="2671482" cy="380667"/>
          </a:xfrm>
        </p:spPr>
        <p:txBody>
          <a:bodyPr/>
          <a:lstStyle/>
          <a:p>
            <a:pPr algn="r"/>
            <a:r>
              <a:rPr lang="en-US" sz="3200" dirty="0">
                <a:solidFill>
                  <a:srgbClr val="0085CA"/>
                </a:solidFill>
              </a:rPr>
              <a:t>Contents</a:t>
            </a:r>
          </a:p>
        </p:txBody>
      </p:sp>
      <p:graphicFrame>
        <p:nvGraphicFramePr>
          <p:cNvPr id="13" name="Table 12">
            <a:extLst>
              <a:ext uri="{FF2B5EF4-FFF2-40B4-BE49-F238E27FC236}">
                <a16:creationId xmlns:a16="http://schemas.microsoft.com/office/drawing/2014/main" id="{3C8A05C2-7FDE-470E-9A28-10992466CD54}"/>
              </a:ext>
            </a:extLst>
          </p:cNvPr>
          <p:cNvGraphicFramePr>
            <a:graphicFrameLocks noGrp="1"/>
          </p:cNvGraphicFramePr>
          <p:nvPr>
            <p:extLst>
              <p:ext uri="{D42A27DB-BD31-4B8C-83A1-F6EECF244321}">
                <p14:modId xmlns:p14="http://schemas.microsoft.com/office/powerpoint/2010/main" val="779109436"/>
              </p:ext>
            </p:extLst>
          </p:nvPr>
        </p:nvGraphicFramePr>
        <p:xfrm>
          <a:off x="457200" y="1775057"/>
          <a:ext cx="7940488" cy="1854200"/>
        </p:xfrm>
        <a:graphic>
          <a:graphicData uri="http://schemas.openxmlformats.org/drawingml/2006/table">
            <a:tbl>
              <a:tblPr firstRow="1" bandRow="1">
                <a:tableStyleId>{5C22544A-7EE6-4342-B048-85BDC9FD1C3A}</a:tableStyleId>
              </a:tblPr>
              <a:tblGrid>
                <a:gridCol w="7208525">
                  <a:extLst>
                    <a:ext uri="{9D8B030D-6E8A-4147-A177-3AD203B41FA5}">
                      <a16:colId xmlns:a16="http://schemas.microsoft.com/office/drawing/2014/main" val="3927730979"/>
                    </a:ext>
                  </a:extLst>
                </a:gridCol>
                <a:gridCol w="731963">
                  <a:extLst>
                    <a:ext uri="{9D8B030D-6E8A-4147-A177-3AD203B41FA5}">
                      <a16:colId xmlns:a16="http://schemas.microsoft.com/office/drawing/2014/main" val="1766673973"/>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rgbClr val="003E74"/>
                          </a:solidFill>
                        </a:rPr>
                        <a:t>Make a Booking</a:t>
                      </a:r>
                      <a:endParaRPr lang="en-US" sz="1400" dirty="0">
                        <a:solidFill>
                          <a:srgbClr val="003E7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GB" sz="1400" b="0" dirty="0">
                          <a:solidFill>
                            <a:srgbClr val="003E74"/>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7414254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rgbClr val="003E74"/>
                          </a:solidFill>
                        </a:rPr>
                        <a:t>View Your Bookings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GB" sz="1400" b="0" dirty="0">
                          <a:solidFill>
                            <a:srgbClr val="003E74"/>
                          </a:solidFill>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349319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rgbClr val="003E74"/>
                          </a:solidFill>
                        </a:rPr>
                        <a:t>Amend or Cancel a Booking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GB" sz="1400" b="0" dirty="0">
                          <a:solidFill>
                            <a:srgbClr val="003E74"/>
                          </a:solidFill>
                        </a:rPr>
                        <a:t>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96561477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rgbClr val="003E74"/>
                          </a:solidFill>
                        </a:rPr>
                        <a:t>Appendix 1 – How to Add the “Room Bookings” Gadget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GB" sz="1400" b="0" dirty="0">
                          <a:solidFill>
                            <a:srgbClr val="003E74"/>
                          </a:solidFill>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2015870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rgbClr val="003E74"/>
                          </a:solidFill>
                        </a:rPr>
                        <a:t>Appendix 2 – Repeat (or Recurring Bookings)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GB" sz="1400" b="0" dirty="0">
                          <a:solidFill>
                            <a:srgbClr val="003E74"/>
                          </a:solidFill>
                        </a:rPr>
                        <a:t>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51334967"/>
                  </a:ext>
                </a:extLst>
              </a:tr>
            </a:tbl>
          </a:graphicData>
        </a:graphic>
      </p:graphicFrame>
    </p:spTree>
    <p:extLst>
      <p:ext uri="{BB962C8B-B14F-4D97-AF65-F5344CB8AC3E}">
        <p14:creationId xmlns:p14="http://schemas.microsoft.com/office/powerpoint/2010/main" val="1679417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3</a:t>
            </a:fld>
            <a:endParaRPr lang="en-GB"/>
          </a:p>
        </p:txBody>
      </p:sp>
      <p:sp>
        <p:nvSpPr>
          <p:cNvPr id="5" name="Rectangle 4">
            <a:extLst>
              <a:ext uri="{FF2B5EF4-FFF2-40B4-BE49-F238E27FC236}">
                <a16:creationId xmlns:a16="http://schemas.microsoft.com/office/drawing/2014/main" id="{8F48D554-C78F-4B94-9D1D-3C57077CCEF2}"/>
              </a:ext>
            </a:extLst>
          </p:cNvPr>
          <p:cNvSpPr/>
          <p:nvPr/>
        </p:nvSpPr>
        <p:spPr>
          <a:xfrm>
            <a:off x="413665" y="1340643"/>
            <a:ext cx="2939135" cy="1815882"/>
          </a:xfrm>
          <a:prstGeom prst="rect">
            <a:avLst/>
          </a:prstGeom>
        </p:spPr>
        <p:txBody>
          <a:bodyPr wrap="square">
            <a:spAutoFit/>
          </a:bodyPr>
          <a:lstStyle/>
          <a:p>
            <a:pPr marL="342900" indent="-342900">
              <a:buClr>
                <a:srgbClr val="0085CA"/>
              </a:buClr>
              <a:buFont typeface="+mj-lt"/>
              <a:buAutoNum type="arabicParenR"/>
            </a:pPr>
            <a:r>
              <a:rPr lang="en-GB" sz="1400" dirty="0">
                <a:solidFill>
                  <a:srgbClr val="003E74"/>
                </a:solidFill>
              </a:rPr>
              <a:t>Navigate to </a:t>
            </a:r>
            <a:r>
              <a:rPr lang="en-GB" sz="1400" dirty="0">
                <a:solidFill>
                  <a:srgbClr val="003E74"/>
                </a:solidFill>
                <a:hlinkClick r:id="rId2"/>
              </a:rPr>
              <a:t>Planon</a:t>
            </a:r>
            <a:r>
              <a:rPr lang="en-GB" sz="1400" dirty="0">
                <a:solidFill>
                  <a:srgbClr val="003E74"/>
                </a:solidFill>
              </a:rPr>
              <a:t> and log in using  your usual user name and password.</a:t>
            </a:r>
          </a:p>
          <a:p>
            <a:pPr marL="342900" indent="-342900">
              <a:buClr>
                <a:srgbClr val="0085CA"/>
              </a:buClr>
              <a:buFont typeface="+mj-lt"/>
              <a:buAutoNum type="arabicParenR"/>
            </a:pPr>
            <a:endParaRPr lang="en-GB" sz="1400" dirty="0">
              <a:solidFill>
                <a:srgbClr val="003E74"/>
              </a:solidFill>
            </a:endParaRPr>
          </a:p>
          <a:p>
            <a:pPr marL="342900" indent="-342900">
              <a:buClr>
                <a:srgbClr val="0085CA"/>
              </a:buClr>
              <a:buFont typeface="+mj-lt"/>
              <a:buAutoNum type="arabicParenR"/>
            </a:pPr>
            <a:r>
              <a:rPr lang="en-GB" sz="1400" dirty="0">
                <a:solidFill>
                  <a:srgbClr val="003E74"/>
                </a:solidFill>
              </a:rPr>
              <a:t>Go to the gadget* called “Room Bookings” and click “Book a Room” to enter the wizard. </a:t>
            </a:r>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400" dirty="0">
                <a:solidFill>
                  <a:srgbClr val="0085CA"/>
                </a:solidFill>
              </a:rPr>
              <a:t>Make a Booking</a:t>
            </a:r>
          </a:p>
        </p:txBody>
      </p:sp>
      <p:pic>
        <p:nvPicPr>
          <p:cNvPr id="2" name="Picture 1">
            <a:extLst>
              <a:ext uri="{FF2B5EF4-FFF2-40B4-BE49-F238E27FC236}">
                <a16:creationId xmlns:a16="http://schemas.microsoft.com/office/drawing/2014/main" id="{EE5F7F25-26A3-4F1B-BE6B-CA7C1E1580C0}"/>
              </a:ext>
            </a:extLst>
          </p:cNvPr>
          <p:cNvPicPr>
            <a:picLocks noChangeAspect="1"/>
          </p:cNvPicPr>
          <p:nvPr/>
        </p:nvPicPr>
        <p:blipFill rotWithShape="1">
          <a:blip r:embed="rId3"/>
          <a:srcRect l="19444"/>
          <a:stretch/>
        </p:blipFill>
        <p:spPr>
          <a:xfrm>
            <a:off x="3352800" y="1196786"/>
            <a:ext cx="5434906" cy="3150871"/>
          </a:xfrm>
          <a:prstGeom prst="rect">
            <a:avLst/>
          </a:prstGeom>
          <a:ln>
            <a:solidFill>
              <a:srgbClr val="9D9D9D"/>
            </a:solidFill>
          </a:ln>
        </p:spPr>
      </p:pic>
      <p:sp>
        <p:nvSpPr>
          <p:cNvPr id="8" name="Oval 7">
            <a:extLst>
              <a:ext uri="{FF2B5EF4-FFF2-40B4-BE49-F238E27FC236}">
                <a16:creationId xmlns:a16="http://schemas.microsoft.com/office/drawing/2014/main" id="{D7DF689A-6084-41FB-8D7D-952C54A30543}"/>
              </a:ext>
            </a:extLst>
          </p:cNvPr>
          <p:cNvSpPr/>
          <p:nvPr/>
        </p:nvSpPr>
        <p:spPr>
          <a:xfrm>
            <a:off x="6203034" y="2085083"/>
            <a:ext cx="972465" cy="486667"/>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6038D12-30B0-4DA2-B6BA-3B554D4144A6}"/>
              </a:ext>
            </a:extLst>
          </p:cNvPr>
          <p:cNvSpPr/>
          <p:nvPr/>
        </p:nvSpPr>
        <p:spPr>
          <a:xfrm>
            <a:off x="413665" y="3873948"/>
            <a:ext cx="2863665" cy="600164"/>
          </a:xfrm>
          <a:prstGeom prst="rect">
            <a:avLst/>
          </a:prstGeom>
        </p:spPr>
        <p:txBody>
          <a:bodyPr wrap="square">
            <a:spAutoFit/>
          </a:bodyPr>
          <a:lstStyle/>
          <a:p>
            <a:pPr>
              <a:buClr>
                <a:srgbClr val="0085CA"/>
              </a:buClr>
            </a:pPr>
            <a:r>
              <a:rPr lang="en-GB" sz="1100" dirty="0">
                <a:solidFill>
                  <a:srgbClr val="003E74"/>
                </a:solidFill>
              </a:rPr>
              <a:t>* If this gadget is not on your homepage, see Appendix 1 for instructions on how to add it. </a:t>
            </a:r>
          </a:p>
        </p:txBody>
      </p:sp>
    </p:spTree>
    <p:extLst>
      <p:ext uri="{BB962C8B-B14F-4D97-AF65-F5344CB8AC3E}">
        <p14:creationId xmlns:p14="http://schemas.microsoft.com/office/powerpoint/2010/main" val="3034943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62D6BE-F637-40EF-BA3C-292D8D5BAE5E}"/>
              </a:ext>
            </a:extLst>
          </p:cNvPr>
          <p:cNvPicPr>
            <a:picLocks noChangeAspect="1"/>
          </p:cNvPicPr>
          <p:nvPr/>
        </p:nvPicPr>
        <p:blipFill>
          <a:blip r:embed="rId2"/>
          <a:stretch>
            <a:fillRect/>
          </a:stretch>
        </p:blipFill>
        <p:spPr>
          <a:xfrm>
            <a:off x="390524" y="1066017"/>
            <a:ext cx="5261387" cy="2108983"/>
          </a:xfrm>
          <a:prstGeom prst="rect">
            <a:avLst/>
          </a:prstGeom>
          <a:ln>
            <a:solidFill>
              <a:srgbClr val="9D9D9D"/>
            </a:solidFill>
          </a:ln>
        </p:spPr>
      </p:pic>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4</a:t>
            </a:fld>
            <a:endParaRPr lang="en-GB"/>
          </a:p>
        </p:txBody>
      </p:sp>
      <p:sp>
        <p:nvSpPr>
          <p:cNvPr id="5" name="Rectangle 4">
            <a:extLst>
              <a:ext uri="{FF2B5EF4-FFF2-40B4-BE49-F238E27FC236}">
                <a16:creationId xmlns:a16="http://schemas.microsoft.com/office/drawing/2014/main" id="{8F48D554-C78F-4B94-9D1D-3C57077CCEF2}"/>
              </a:ext>
            </a:extLst>
          </p:cNvPr>
          <p:cNvSpPr/>
          <p:nvPr/>
        </p:nvSpPr>
        <p:spPr>
          <a:xfrm>
            <a:off x="390523" y="3271043"/>
            <a:ext cx="4181477" cy="1107996"/>
          </a:xfrm>
          <a:prstGeom prst="rect">
            <a:avLst/>
          </a:prstGeom>
        </p:spPr>
        <p:txBody>
          <a:bodyPr wrap="square">
            <a:spAutoFit/>
          </a:bodyPr>
          <a:lstStyle/>
          <a:p>
            <a:pPr marL="342900" indent="-342900">
              <a:buClr>
                <a:srgbClr val="0085CA"/>
              </a:buClr>
              <a:buFont typeface="+mj-lt"/>
              <a:buAutoNum type="arabicParenR" startAt="3"/>
            </a:pPr>
            <a:r>
              <a:rPr lang="en-GB" sz="1100" dirty="0">
                <a:solidFill>
                  <a:srgbClr val="003E74"/>
                </a:solidFill>
              </a:rPr>
              <a:t>The Room Booking Wizard will guide you through all the steps to make a room booking. On the first page, give the booking a title. This will be visible in “My Bookings” in Planon, the room’s Outlook calendar, and the confirmation appointment that is sent to your email.</a:t>
            </a:r>
          </a:p>
          <a:p>
            <a:pPr>
              <a:buClr>
                <a:srgbClr val="0085CA"/>
              </a:buClr>
            </a:pPr>
            <a:endParaRPr lang="en-GB" sz="1100" dirty="0">
              <a:solidFill>
                <a:srgbClr val="003E74"/>
              </a:solidFill>
            </a:endParaRPr>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400" dirty="0">
                <a:solidFill>
                  <a:srgbClr val="0085CA"/>
                </a:solidFill>
              </a:rPr>
              <a:t>Make a Booking</a:t>
            </a:r>
          </a:p>
        </p:txBody>
      </p:sp>
      <p:pic>
        <p:nvPicPr>
          <p:cNvPr id="10" name="Picture 9">
            <a:extLst>
              <a:ext uri="{FF2B5EF4-FFF2-40B4-BE49-F238E27FC236}">
                <a16:creationId xmlns:a16="http://schemas.microsoft.com/office/drawing/2014/main" id="{6AEE9249-18E9-484A-8C3E-09D8487BE83C}"/>
              </a:ext>
            </a:extLst>
          </p:cNvPr>
          <p:cNvPicPr>
            <a:picLocks noChangeAspect="1"/>
          </p:cNvPicPr>
          <p:nvPr/>
        </p:nvPicPr>
        <p:blipFill rotWithShape="1">
          <a:blip r:embed="rId3"/>
          <a:srcRect l="24549" t="22963" r="25104" b="25912"/>
          <a:stretch/>
        </p:blipFill>
        <p:spPr>
          <a:xfrm>
            <a:off x="5747160" y="1403373"/>
            <a:ext cx="3101565" cy="1771627"/>
          </a:xfrm>
          <a:prstGeom prst="rect">
            <a:avLst/>
          </a:prstGeom>
          <a:ln>
            <a:solidFill>
              <a:srgbClr val="9D9D9D"/>
            </a:solidFill>
          </a:ln>
        </p:spPr>
      </p:pic>
      <p:sp>
        <p:nvSpPr>
          <p:cNvPr id="11" name="Oval 10">
            <a:extLst>
              <a:ext uri="{FF2B5EF4-FFF2-40B4-BE49-F238E27FC236}">
                <a16:creationId xmlns:a16="http://schemas.microsoft.com/office/drawing/2014/main" id="{CC9F69DD-4D53-490B-B1EB-29CC1586595A}"/>
              </a:ext>
            </a:extLst>
          </p:cNvPr>
          <p:cNvSpPr/>
          <p:nvPr/>
        </p:nvSpPr>
        <p:spPr>
          <a:xfrm>
            <a:off x="4013200" y="1995445"/>
            <a:ext cx="431799" cy="293741"/>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9300FA6-54B5-4F54-996D-32CF51AD13D4}"/>
              </a:ext>
            </a:extLst>
          </p:cNvPr>
          <p:cNvSpPr/>
          <p:nvPr/>
        </p:nvSpPr>
        <p:spPr>
          <a:xfrm>
            <a:off x="4572000" y="3280766"/>
            <a:ext cx="4276725" cy="1107996"/>
          </a:xfrm>
          <a:prstGeom prst="rect">
            <a:avLst/>
          </a:prstGeom>
        </p:spPr>
        <p:txBody>
          <a:bodyPr wrap="square">
            <a:spAutoFit/>
          </a:bodyPr>
          <a:lstStyle/>
          <a:p>
            <a:pPr marL="342900" indent="-342900">
              <a:buClr>
                <a:srgbClr val="0085CA"/>
              </a:buClr>
              <a:buFont typeface="+mj-lt"/>
              <a:buAutoNum type="arabicParenR" startAt="4"/>
            </a:pPr>
            <a:r>
              <a:rPr lang="en-GB" sz="1100" dirty="0">
                <a:solidFill>
                  <a:srgbClr val="003E74"/>
                </a:solidFill>
              </a:rPr>
              <a:t>The “On behalf of” field will default to yourself. However, you can make bookings on behalf of colleagues. At the end of the “On behalf of” row, click the pop up button. Search for the colleague you’d like to book on behalf of and select their name.</a:t>
            </a:r>
          </a:p>
          <a:p>
            <a:pPr marL="342900" indent="-342900">
              <a:buClr>
                <a:srgbClr val="0085CA"/>
              </a:buClr>
              <a:buFont typeface="+mj-lt"/>
              <a:buAutoNum type="arabicParenR" startAt="4"/>
            </a:pPr>
            <a:r>
              <a:rPr lang="en-GB" sz="1100" dirty="0">
                <a:solidFill>
                  <a:srgbClr val="003E74"/>
                </a:solidFill>
              </a:rPr>
              <a:t>Click “Continue”</a:t>
            </a:r>
          </a:p>
        </p:txBody>
      </p:sp>
      <p:sp>
        <p:nvSpPr>
          <p:cNvPr id="13" name="Rectangle 12">
            <a:extLst>
              <a:ext uri="{FF2B5EF4-FFF2-40B4-BE49-F238E27FC236}">
                <a16:creationId xmlns:a16="http://schemas.microsoft.com/office/drawing/2014/main" id="{36D16EBF-9812-4489-A1C1-08378D8A2FB3}"/>
              </a:ext>
            </a:extLst>
          </p:cNvPr>
          <p:cNvSpPr/>
          <p:nvPr/>
        </p:nvSpPr>
        <p:spPr>
          <a:xfrm>
            <a:off x="441737" y="1109631"/>
            <a:ext cx="5133976" cy="337357"/>
          </a:xfrm>
          <a:prstGeom prst="rect">
            <a:avLst/>
          </a:prstGeom>
          <a:noFill/>
          <a:ln w="19050">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808190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38143-DB1C-4CEC-82A2-75F3418A50D1}"/>
              </a:ext>
            </a:extLst>
          </p:cNvPr>
          <p:cNvPicPr>
            <a:picLocks noChangeAspect="1"/>
          </p:cNvPicPr>
          <p:nvPr/>
        </p:nvPicPr>
        <p:blipFill>
          <a:blip r:embed="rId2"/>
          <a:stretch>
            <a:fillRect/>
          </a:stretch>
        </p:blipFill>
        <p:spPr>
          <a:xfrm>
            <a:off x="1576225" y="1316696"/>
            <a:ext cx="5817863" cy="2691197"/>
          </a:xfrm>
          <a:prstGeom prst="rect">
            <a:avLst/>
          </a:prstGeom>
          <a:ln>
            <a:solidFill>
              <a:srgbClr val="9D9D9D"/>
            </a:solidFill>
          </a:ln>
        </p:spPr>
      </p:pic>
      <p:sp>
        <p:nvSpPr>
          <p:cNvPr id="7" name="Slide Number Placeholder 6">
            <a:extLst>
              <a:ext uri="{FF2B5EF4-FFF2-40B4-BE49-F238E27FC236}">
                <a16:creationId xmlns:a16="http://schemas.microsoft.com/office/drawing/2014/main" id="{80EA74E0-DD8F-40A2-97B4-EC9C7CD7D741}"/>
              </a:ext>
            </a:extLst>
          </p:cNvPr>
          <p:cNvSpPr>
            <a:spLocks noGrp="1"/>
          </p:cNvSpPr>
          <p:nvPr>
            <p:ph type="sldNum" sz="quarter" idx="14"/>
          </p:nvPr>
        </p:nvSpPr>
        <p:spPr/>
        <p:txBody>
          <a:bodyPr/>
          <a:lstStyle/>
          <a:p>
            <a:fld id="{0AEC740E-2424-4649-AEBE-6002C781A6F3}" type="slidenum">
              <a:rPr lang="en-GB" smtClean="0"/>
              <a:t>5</a:t>
            </a:fld>
            <a:endParaRPr lang="en-GB"/>
          </a:p>
        </p:txBody>
      </p:sp>
      <p:sp>
        <p:nvSpPr>
          <p:cNvPr id="5" name="Rectangle 4">
            <a:extLst>
              <a:ext uri="{FF2B5EF4-FFF2-40B4-BE49-F238E27FC236}">
                <a16:creationId xmlns:a16="http://schemas.microsoft.com/office/drawing/2014/main" id="{8F48D554-C78F-4B94-9D1D-3C57077CCEF2}"/>
              </a:ext>
            </a:extLst>
          </p:cNvPr>
          <p:cNvSpPr/>
          <p:nvPr/>
        </p:nvSpPr>
        <p:spPr>
          <a:xfrm>
            <a:off x="509586" y="960828"/>
            <a:ext cx="8124827" cy="430887"/>
          </a:xfrm>
          <a:prstGeom prst="rect">
            <a:avLst/>
          </a:prstGeom>
        </p:spPr>
        <p:txBody>
          <a:bodyPr wrap="square">
            <a:spAutoFit/>
          </a:bodyPr>
          <a:lstStyle/>
          <a:p>
            <a:pPr marL="342900" indent="-342900">
              <a:buClr>
                <a:srgbClr val="0085CA"/>
              </a:buClr>
              <a:buFont typeface="+mj-lt"/>
              <a:buAutoNum type="arabicParenR" startAt="6"/>
            </a:pPr>
            <a:r>
              <a:rPr lang="en-GB" sz="1100" dirty="0">
                <a:solidFill>
                  <a:srgbClr val="003E74"/>
                </a:solidFill>
              </a:rPr>
              <a:t>The next page offers the opportunity to search for rooms based on a range of criteria. </a:t>
            </a:r>
          </a:p>
          <a:p>
            <a:pPr marL="228600" indent="-228600">
              <a:buClr>
                <a:srgbClr val="0085CA"/>
              </a:buClr>
              <a:buFont typeface="+mj-lt"/>
              <a:buAutoNum type="arabicParenR" startAt="6"/>
            </a:pPr>
            <a:endParaRPr lang="en-GB" sz="1100" dirty="0">
              <a:solidFill>
                <a:srgbClr val="003E74"/>
              </a:solidFill>
            </a:endParaRPr>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400" dirty="0">
                <a:solidFill>
                  <a:srgbClr val="0085CA"/>
                </a:solidFill>
              </a:rPr>
              <a:t>Make a Booking</a:t>
            </a:r>
          </a:p>
        </p:txBody>
      </p:sp>
      <p:sp>
        <p:nvSpPr>
          <p:cNvPr id="11" name="Oval 10">
            <a:extLst>
              <a:ext uri="{FF2B5EF4-FFF2-40B4-BE49-F238E27FC236}">
                <a16:creationId xmlns:a16="http://schemas.microsoft.com/office/drawing/2014/main" id="{CC9F69DD-4D53-490B-B1EB-29CC1586595A}"/>
              </a:ext>
            </a:extLst>
          </p:cNvPr>
          <p:cNvSpPr/>
          <p:nvPr/>
        </p:nvSpPr>
        <p:spPr>
          <a:xfrm>
            <a:off x="1483663" y="3648092"/>
            <a:ext cx="785061" cy="453181"/>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30397A68-CDC8-4C51-9822-407437139040}"/>
              </a:ext>
            </a:extLst>
          </p:cNvPr>
          <p:cNvCxnSpPr>
            <a:cxnSpLocks/>
          </p:cNvCxnSpPr>
          <p:nvPr/>
        </p:nvCxnSpPr>
        <p:spPr>
          <a:xfrm>
            <a:off x="1342538" y="1758475"/>
            <a:ext cx="2336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84E9313-3DDD-4879-822A-0E7227E7FB31}"/>
              </a:ext>
            </a:extLst>
          </p:cNvPr>
          <p:cNvSpPr/>
          <p:nvPr/>
        </p:nvSpPr>
        <p:spPr>
          <a:xfrm>
            <a:off x="220174" y="1347260"/>
            <a:ext cx="1344614" cy="900246"/>
          </a:xfrm>
          <a:prstGeom prst="rect">
            <a:avLst/>
          </a:prstGeom>
        </p:spPr>
        <p:txBody>
          <a:bodyPr wrap="square">
            <a:spAutoFit/>
          </a:bodyPr>
          <a:lstStyle/>
          <a:p>
            <a:pPr>
              <a:buClr>
                <a:srgbClr val="0085CA"/>
              </a:buClr>
            </a:pPr>
            <a:r>
              <a:rPr lang="en-GB" sz="1050" dirty="0">
                <a:solidFill>
                  <a:srgbClr val="003E74"/>
                </a:solidFill>
              </a:rPr>
              <a:t>The date &amp; time of the meeting are the only </a:t>
            </a:r>
            <a:r>
              <a:rPr lang="en-GB" sz="1050" b="1" dirty="0">
                <a:solidFill>
                  <a:srgbClr val="003E74"/>
                </a:solidFill>
              </a:rPr>
              <a:t>compulsory criteria</a:t>
            </a:r>
          </a:p>
          <a:p>
            <a:pPr marL="228600" indent="-228600">
              <a:buClr>
                <a:srgbClr val="0085CA"/>
              </a:buClr>
              <a:buFont typeface="+mj-lt"/>
              <a:buAutoNum type="arabicParenR" startAt="6"/>
            </a:pPr>
            <a:endParaRPr lang="en-GB" sz="1050" dirty="0">
              <a:solidFill>
                <a:srgbClr val="003E74"/>
              </a:solidFill>
            </a:endParaRPr>
          </a:p>
        </p:txBody>
      </p:sp>
      <p:cxnSp>
        <p:nvCxnSpPr>
          <p:cNvPr id="18" name="Straight Arrow Connector 17">
            <a:extLst>
              <a:ext uri="{FF2B5EF4-FFF2-40B4-BE49-F238E27FC236}">
                <a16:creationId xmlns:a16="http://schemas.microsoft.com/office/drawing/2014/main" id="{2569BCBD-48D3-4BB6-A985-21C18CEB8847}"/>
              </a:ext>
            </a:extLst>
          </p:cNvPr>
          <p:cNvCxnSpPr>
            <a:cxnSpLocks/>
            <a:stCxn id="21" idx="1"/>
          </p:cNvCxnSpPr>
          <p:nvPr/>
        </p:nvCxnSpPr>
        <p:spPr>
          <a:xfrm flipH="1">
            <a:off x="7260739" y="2004085"/>
            <a:ext cx="366712" cy="529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CAF5E25-FF31-45C3-9EE9-3F5F08C44BA0}"/>
              </a:ext>
            </a:extLst>
          </p:cNvPr>
          <p:cNvSpPr/>
          <p:nvPr/>
        </p:nvSpPr>
        <p:spPr>
          <a:xfrm>
            <a:off x="7627451" y="1311587"/>
            <a:ext cx="1344614" cy="1384995"/>
          </a:xfrm>
          <a:prstGeom prst="rect">
            <a:avLst/>
          </a:prstGeom>
        </p:spPr>
        <p:txBody>
          <a:bodyPr wrap="square">
            <a:spAutoFit/>
          </a:bodyPr>
          <a:lstStyle/>
          <a:p>
            <a:pPr>
              <a:buClr>
                <a:srgbClr val="0085CA"/>
              </a:buClr>
            </a:pPr>
            <a:r>
              <a:rPr lang="en-GB" sz="1050" dirty="0">
                <a:solidFill>
                  <a:srgbClr val="003E74"/>
                </a:solidFill>
              </a:rPr>
              <a:t>You can start writing in these fields and they will prepopulate. Or click on the button at the end of the row to see all the options.</a:t>
            </a:r>
          </a:p>
        </p:txBody>
      </p:sp>
      <p:sp>
        <p:nvSpPr>
          <p:cNvPr id="22" name="Rectangle 21">
            <a:extLst>
              <a:ext uri="{FF2B5EF4-FFF2-40B4-BE49-F238E27FC236}">
                <a16:creationId xmlns:a16="http://schemas.microsoft.com/office/drawing/2014/main" id="{208499A0-BC9C-4058-B33C-A23DD9F23981}"/>
              </a:ext>
            </a:extLst>
          </p:cNvPr>
          <p:cNvSpPr/>
          <p:nvPr/>
        </p:nvSpPr>
        <p:spPr>
          <a:xfrm>
            <a:off x="220173" y="2321070"/>
            <a:ext cx="1344613" cy="1223412"/>
          </a:xfrm>
          <a:prstGeom prst="rect">
            <a:avLst/>
          </a:prstGeom>
        </p:spPr>
        <p:txBody>
          <a:bodyPr wrap="square">
            <a:spAutoFit/>
          </a:bodyPr>
          <a:lstStyle/>
          <a:p>
            <a:pPr>
              <a:buClr>
                <a:srgbClr val="0085CA"/>
              </a:buClr>
            </a:pPr>
            <a:r>
              <a:rPr lang="en-GB" sz="1050" dirty="0">
                <a:solidFill>
                  <a:srgbClr val="003E74"/>
                </a:solidFill>
              </a:rPr>
              <a:t>If a “Room capacity” is entered, search results will only show rooms of that size, or above.</a:t>
            </a:r>
          </a:p>
          <a:p>
            <a:pPr marL="228600" indent="-228600">
              <a:buClr>
                <a:srgbClr val="0085CA"/>
              </a:buClr>
              <a:buFont typeface="+mj-lt"/>
              <a:buAutoNum type="arabicParenR" startAt="6"/>
            </a:pPr>
            <a:endParaRPr lang="en-GB" sz="1050" dirty="0">
              <a:solidFill>
                <a:srgbClr val="003E74"/>
              </a:solidFill>
            </a:endParaRPr>
          </a:p>
        </p:txBody>
      </p:sp>
      <p:cxnSp>
        <p:nvCxnSpPr>
          <p:cNvPr id="25" name="Straight Arrow Connector 24">
            <a:extLst>
              <a:ext uri="{FF2B5EF4-FFF2-40B4-BE49-F238E27FC236}">
                <a16:creationId xmlns:a16="http://schemas.microsoft.com/office/drawing/2014/main" id="{011A1AF8-43AE-47C1-B33C-6097E6E9556A}"/>
              </a:ext>
            </a:extLst>
          </p:cNvPr>
          <p:cNvCxnSpPr>
            <a:cxnSpLocks/>
          </p:cNvCxnSpPr>
          <p:nvPr/>
        </p:nvCxnSpPr>
        <p:spPr>
          <a:xfrm>
            <a:off x="1331101" y="2737848"/>
            <a:ext cx="2336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A893E41C-11D1-485D-89AD-0302D42E8EE8}"/>
              </a:ext>
            </a:extLst>
          </p:cNvPr>
          <p:cNvSpPr/>
          <p:nvPr/>
        </p:nvSpPr>
        <p:spPr>
          <a:xfrm>
            <a:off x="220171" y="3500348"/>
            <a:ext cx="1344613" cy="900246"/>
          </a:xfrm>
          <a:prstGeom prst="rect">
            <a:avLst/>
          </a:prstGeom>
        </p:spPr>
        <p:txBody>
          <a:bodyPr wrap="square">
            <a:spAutoFit/>
          </a:bodyPr>
          <a:lstStyle/>
          <a:p>
            <a:pPr>
              <a:buClr>
                <a:srgbClr val="0085CA"/>
              </a:buClr>
            </a:pPr>
            <a:r>
              <a:rPr lang="en-GB" sz="1050" dirty="0">
                <a:solidFill>
                  <a:srgbClr val="003E74"/>
                </a:solidFill>
              </a:rPr>
              <a:t>Selecting “Yes” will only return rooms where catering is allowed.</a:t>
            </a:r>
          </a:p>
          <a:p>
            <a:pPr marL="228600" indent="-228600">
              <a:buClr>
                <a:srgbClr val="0085CA"/>
              </a:buClr>
              <a:buFont typeface="+mj-lt"/>
              <a:buAutoNum type="arabicParenR" startAt="6"/>
            </a:pPr>
            <a:endParaRPr lang="en-GB" sz="1050" dirty="0">
              <a:solidFill>
                <a:srgbClr val="003E74"/>
              </a:solidFill>
            </a:endParaRPr>
          </a:p>
        </p:txBody>
      </p:sp>
      <p:cxnSp>
        <p:nvCxnSpPr>
          <p:cNvPr id="27" name="Straight Arrow Connector 26">
            <a:extLst>
              <a:ext uri="{FF2B5EF4-FFF2-40B4-BE49-F238E27FC236}">
                <a16:creationId xmlns:a16="http://schemas.microsoft.com/office/drawing/2014/main" id="{90397E82-5402-4AB1-89B3-EE9AA05CCAD8}"/>
              </a:ext>
            </a:extLst>
          </p:cNvPr>
          <p:cNvCxnSpPr>
            <a:cxnSpLocks/>
            <a:stCxn id="26" idx="0"/>
          </p:cNvCxnSpPr>
          <p:nvPr/>
        </p:nvCxnSpPr>
        <p:spPr>
          <a:xfrm flipV="1">
            <a:off x="892478" y="3281331"/>
            <a:ext cx="683747" cy="219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D39C0182-3EC0-4258-955B-93000DE34D0F}"/>
              </a:ext>
            </a:extLst>
          </p:cNvPr>
          <p:cNvSpPr/>
          <p:nvPr/>
        </p:nvSpPr>
        <p:spPr>
          <a:xfrm>
            <a:off x="7627451" y="2822235"/>
            <a:ext cx="1344614" cy="1223412"/>
          </a:xfrm>
          <a:prstGeom prst="rect">
            <a:avLst/>
          </a:prstGeom>
        </p:spPr>
        <p:txBody>
          <a:bodyPr wrap="square">
            <a:spAutoFit/>
          </a:bodyPr>
          <a:lstStyle/>
          <a:p>
            <a:pPr>
              <a:buClr>
                <a:srgbClr val="0085CA"/>
              </a:buClr>
            </a:pPr>
            <a:r>
              <a:rPr lang="en-GB" sz="1050" dirty="0">
                <a:solidFill>
                  <a:srgbClr val="003E74"/>
                </a:solidFill>
              </a:rPr>
              <a:t>“Room facilities” contains a drop-down list of items in a room. As many of these as required can be selected.</a:t>
            </a:r>
          </a:p>
        </p:txBody>
      </p:sp>
      <p:cxnSp>
        <p:nvCxnSpPr>
          <p:cNvPr id="32" name="Straight Arrow Connector 31">
            <a:extLst>
              <a:ext uri="{FF2B5EF4-FFF2-40B4-BE49-F238E27FC236}">
                <a16:creationId xmlns:a16="http://schemas.microsoft.com/office/drawing/2014/main" id="{D74DF3F2-95E9-4F4C-90E4-D76FF6068FA8}"/>
              </a:ext>
            </a:extLst>
          </p:cNvPr>
          <p:cNvCxnSpPr>
            <a:cxnSpLocks/>
            <a:stCxn id="31" idx="1"/>
          </p:cNvCxnSpPr>
          <p:nvPr/>
        </p:nvCxnSpPr>
        <p:spPr>
          <a:xfrm flipH="1">
            <a:off x="7138417" y="3433941"/>
            <a:ext cx="489034" cy="8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4F8FFBE-29A2-48CE-991F-EE885F66A47E}"/>
              </a:ext>
            </a:extLst>
          </p:cNvPr>
          <p:cNvSpPr/>
          <p:nvPr/>
        </p:nvSpPr>
        <p:spPr>
          <a:xfrm>
            <a:off x="509585" y="4336376"/>
            <a:ext cx="8124827" cy="430887"/>
          </a:xfrm>
          <a:prstGeom prst="rect">
            <a:avLst/>
          </a:prstGeom>
        </p:spPr>
        <p:txBody>
          <a:bodyPr wrap="square">
            <a:spAutoFit/>
          </a:bodyPr>
          <a:lstStyle/>
          <a:p>
            <a:pPr marL="342900" indent="-342900">
              <a:buClr>
                <a:srgbClr val="0085CA"/>
              </a:buClr>
              <a:buFont typeface="+mj-lt"/>
              <a:buAutoNum type="arabicParenR" startAt="7"/>
            </a:pPr>
            <a:r>
              <a:rPr lang="en-GB" sz="1100" dirty="0">
                <a:solidFill>
                  <a:srgbClr val="003E74"/>
                </a:solidFill>
              </a:rPr>
              <a:t>Once all the required criteria have been selected, click “Search”. The results will appear below. </a:t>
            </a:r>
          </a:p>
          <a:p>
            <a:pPr marL="228600" indent="-228600">
              <a:buClr>
                <a:srgbClr val="0085CA"/>
              </a:buClr>
              <a:buFont typeface="+mj-lt"/>
              <a:buAutoNum type="arabicParenR" startAt="7"/>
            </a:pPr>
            <a:endParaRPr lang="en-GB" sz="1100" dirty="0">
              <a:solidFill>
                <a:srgbClr val="003E74"/>
              </a:solidFill>
            </a:endParaRPr>
          </a:p>
        </p:txBody>
      </p:sp>
    </p:spTree>
    <p:extLst>
      <p:ext uri="{BB962C8B-B14F-4D97-AF65-F5344CB8AC3E}">
        <p14:creationId xmlns:p14="http://schemas.microsoft.com/office/powerpoint/2010/main" val="536896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48D554-C78F-4B94-9D1D-3C57077CCEF2}"/>
              </a:ext>
            </a:extLst>
          </p:cNvPr>
          <p:cNvSpPr/>
          <p:nvPr/>
        </p:nvSpPr>
        <p:spPr>
          <a:xfrm>
            <a:off x="390524" y="3658505"/>
            <a:ext cx="8124827" cy="1107996"/>
          </a:xfrm>
          <a:prstGeom prst="rect">
            <a:avLst/>
          </a:prstGeom>
        </p:spPr>
        <p:txBody>
          <a:bodyPr wrap="square">
            <a:spAutoFit/>
          </a:bodyPr>
          <a:lstStyle/>
          <a:p>
            <a:pPr marL="342900" indent="-342900">
              <a:buClr>
                <a:srgbClr val="0085CA"/>
              </a:buClr>
              <a:buFont typeface="+mj-lt"/>
              <a:buAutoNum type="arabicParenR" startAt="8"/>
            </a:pPr>
            <a:r>
              <a:rPr lang="en-GB" sz="1100" dirty="0">
                <a:solidFill>
                  <a:srgbClr val="003E74"/>
                </a:solidFill>
              </a:rPr>
              <a:t>The search results will return a list of rooms that meet your criteria. You can also tick the box to “Show unavailable rooms”, if there is flexibility about what time the meeting can be held. All existing bookings in the room on that day will show up in the planner as blue blocks. </a:t>
            </a:r>
          </a:p>
          <a:p>
            <a:pPr marL="342900" indent="-342900">
              <a:buClr>
                <a:srgbClr val="0085CA"/>
              </a:buClr>
              <a:buFont typeface="+mj-lt"/>
              <a:buAutoNum type="arabicParenR" startAt="8"/>
            </a:pPr>
            <a:endParaRPr lang="en-GB" sz="1100" dirty="0">
              <a:solidFill>
                <a:srgbClr val="003E74"/>
              </a:solidFill>
            </a:endParaRPr>
          </a:p>
          <a:p>
            <a:pPr marL="342900" indent="-342900">
              <a:buClr>
                <a:srgbClr val="0085CA"/>
              </a:buClr>
              <a:buFont typeface="+mj-lt"/>
              <a:buAutoNum type="arabicParenR" startAt="8"/>
            </a:pPr>
            <a:r>
              <a:rPr lang="en-GB" sz="1100" dirty="0">
                <a:solidFill>
                  <a:srgbClr val="003E74"/>
                </a:solidFill>
              </a:rPr>
              <a:t>The room name will inform you of its capacity in its default layout, and whether the room is moderated or not.</a:t>
            </a:r>
          </a:p>
          <a:p>
            <a:pPr marL="228600" indent="-228600">
              <a:buClr>
                <a:srgbClr val="0085CA"/>
              </a:buClr>
              <a:buFont typeface="+mj-lt"/>
              <a:buAutoNum type="arabicParenR" startAt="8"/>
            </a:pPr>
            <a:endParaRPr lang="en-GB" sz="1100" dirty="0">
              <a:solidFill>
                <a:srgbClr val="003E74"/>
              </a:solidFill>
            </a:endParaRPr>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400" dirty="0">
                <a:solidFill>
                  <a:srgbClr val="0085CA"/>
                </a:solidFill>
              </a:rPr>
              <a:t>Make a Booking</a:t>
            </a:r>
          </a:p>
        </p:txBody>
      </p:sp>
      <p:pic>
        <p:nvPicPr>
          <p:cNvPr id="35" name="Picture 34">
            <a:extLst>
              <a:ext uri="{FF2B5EF4-FFF2-40B4-BE49-F238E27FC236}">
                <a16:creationId xmlns:a16="http://schemas.microsoft.com/office/drawing/2014/main" id="{80E5C8A6-2EA2-497D-830E-8B2A298A0A03}"/>
              </a:ext>
            </a:extLst>
          </p:cNvPr>
          <p:cNvPicPr>
            <a:picLocks noChangeAspect="1"/>
          </p:cNvPicPr>
          <p:nvPr/>
        </p:nvPicPr>
        <p:blipFill>
          <a:blip r:embed="rId2"/>
          <a:stretch>
            <a:fillRect/>
          </a:stretch>
        </p:blipFill>
        <p:spPr>
          <a:xfrm>
            <a:off x="427121" y="1001837"/>
            <a:ext cx="8289758" cy="2432011"/>
          </a:xfrm>
          <a:prstGeom prst="rect">
            <a:avLst/>
          </a:prstGeom>
          <a:ln>
            <a:solidFill>
              <a:srgbClr val="9D9D9D"/>
            </a:solidFill>
          </a:ln>
        </p:spPr>
      </p:pic>
      <p:sp>
        <p:nvSpPr>
          <p:cNvPr id="36" name="Oval 35">
            <a:extLst>
              <a:ext uri="{FF2B5EF4-FFF2-40B4-BE49-F238E27FC236}">
                <a16:creationId xmlns:a16="http://schemas.microsoft.com/office/drawing/2014/main" id="{A2AD058D-3B86-4BE1-B20D-EF3D7ECB33DC}"/>
              </a:ext>
            </a:extLst>
          </p:cNvPr>
          <p:cNvSpPr/>
          <p:nvPr/>
        </p:nvSpPr>
        <p:spPr>
          <a:xfrm>
            <a:off x="605358" y="2827422"/>
            <a:ext cx="1319695" cy="311325"/>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EF79D9FC-9F65-467A-B798-7D7FC63ACC22}"/>
              </a:ext>
            </a:extLst>
          </p:cNvPr>
          <p:cNvSpPr/>
          <p:nvPr/>
        </p:nvSpPr>
        <p:spPr>
          <a:xfrm>
            <a:off x="617389" y="2248106"/>
            <a:ext cx="2636799" cy="354659"/>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6143E41C-8211-4BDB-BD07-F7DF2411B401}"/>
              </a:ext>
            </a:extLst>
          </p:cNvPr>
          <p:cNvSpPr/>
          <p:nvPr/>
        </p:nvSpPr>
        <p:spPr>
          <a:xfrm>
            <a:off x="5835315" y="2458387"/>
            <a:ext cx="493295" cy="311325"/>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39" name="Straight Arrow Connector 38">
            <a:extLst>
              <a:ext uri="{FF2B5EF4-FFF2-40B4-BE49-F238E27FC236}">
                <a16:creationId xmlns:a16="http://schemas.microsoft.com/office/drawing/2014/main" id="{13C754EC-E177-46A9-BAF6-550EB05BC44A}"/>
              </a:ext>
            </a:extLst>
          </p:cNvPr>
          <p:cNvCxnSpPr>
            <a:cxnSpLocks/>
            <a:stCxn id="40" idx="1"/>
            <a:endCxn id="38" idx="6"/>
          </p:cNvCxnSpPr>
          <p:nvPr/>
        </p:nvCxnSpPr>
        <p:spPr>
          <a:xfrm flipH="1">
            <a:off x="6328610" y="2447373"/>
            <a:ext cx="348346" cy="166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F032CC67-06D2-404C-903C-672C65B4DF67}"/>
              </a:ext>
            </a:extLst>
          </p:cNvPr>
          <p:cNvSpPr/>
          <p:nvPr/>
        </p:nvSpPr>
        <p:spPr>
          <a:xfrm>
            <a:off x="6676956" y="2320415"/>
            <a:ext cx="1344614" cy="253916"/>
          </a:xfrm>
          <a:prstGeom prst="rect">
            <a:avLst/>
          </a:prstGeom>
        </p:spPr>
        <p:txBody>
          <a:bodyPr wrap="square">
            <a:spAutoFit/>
          </a:bodyPr>
          <a:lstStyle/>
          <a:p>
            <a:pPr>
              <a:buClr>
                <a:srgbClr val="0085CA"/>
              </a:buClr>
            </a:pPr>
            <a:r>
              <a:rPr lang="en-GB" sz="1050" dirty="0">
                <a:solidFill>
                  <a:srgbClr val="003E74"/>
                </a:solidFill>
              </a:rPr>
              <a:t>Existing booking</a:t>
            </a:r>
          </a:p>
        </p:txBody>
      </p:sp>
    </p:spTree>
    <p:extLst>
      <p:ext uri="{BB962C8B-B14F-4D97-AF65-F5344CB8AC3E}">
        <p14:creationId xmlns:p14="http://schemas.microsoft.com/office/powerpoint/2010/main" val="5271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B92B1-E54C-4E06-85E3-D0CDABE104B6}"/>
              </a:ext>
            </a:extLst>
          </p:cNvPr>
          <p:cNvPicPr>
            <a:picLocks noChangeAspect="1"/>
          </p:cNvPicPr>
          <p:nvPr/>
        </p:nvPicPr>
        <p:blipFill>
          <a:blip r:embed="rId2"/>
          <a:stretch>
            <a:fillRect/>
          </a:stretch>
        </p:blipFill>
        <p:spPr>
          <a:xfrm>
            <a:off x="605358" y="2837660"/>
            <a:ext cx="7510094" cy="1774563"/>
          </a:xfrm>
          <a:prstGeom prst="rect">
            <a:avLst/>
          </a:prstGeom>
          <a:ln>
            <a:solidFill>
              <a:srgbClr val="9D9D9D"/>
            </a:solidFill>
          </a:ln>
        </p:spPr>
      </p:pic>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400" dirty="0">
                <a:solidFill>
                  <a:srgbClr val="0085CA"/>
                </a:solidFill>
              </a:rPr>
              <a:t>Make a Booking</a:t>
            </a:r>
          </a:p>
        </p:txBody>
      </p:sp>
      <p:sp>
        <p:nvSpPr>
          <p:cNvPr id="36" name="Oval 35">
            <a:extLst>
              <a:ext uri="{FF2B5EF4-FFF2-40B4-BE49-F238E27FC236}">
                <a16:creationId xmlns:a16="http://schemas.microsoft.com/office/drawing/2014/main" id="{A2AD058D-3B86-4BE1-B20D-EF3D7ECB33DC}"/>
              </a:ext>
            </a:extLst>
          </p:cNvPr>
          <p:cNvSpPr/>
          <p:nvPr/>
        </p:nvSpPr>
        <p:spPr>
          <a:xfrm>
            <a:off x="6469770" y="4341092"/>
            <a:ext cx="1818656" cy="311325"/>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6143E41C-8211-4BDB-BD07-F7DF2411B401}"/>
              </a:ext>
            </a:extLst>
          </p:cNvPr>
          <p:cNvSpPr/>
          <p:nvPr/>
        </p:nvSpPr>
        <p:spPr>
          <a:xfrm>
            <a:off x="5835315" y="2458387"/>
            <a:ext cx="493295" cy="311325"/>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EB2EB229-465C-4DD4-BC04-FB86323CDA9F}"/>
              </a:ext>
            </a:extLst>
          </p:cNvPr>
          <p:cNvPicPr>
            <a:picLocks noChangeAspect="1"/>
          </p:cNvPicPr>
          <p:nvPr/>
        </p:nvPicPr>
        <p:blipFill>
          <a:blip r:embed="rId3"/>
          <a:stretch>
            <a:fillRect/>
          </a:stretch>
        </p:blipFill>
        <p:spPr>
          <a:xfrm>
            <a:off x="5835315" y="888390"/>
            <a:ext cx="2703327" cy="2690797"/>
          </a:xfrm>
          <a:prstGeom prst="rect">
            <a:avLst/>
          </a:prstGeom>
          <a:ln>
            <a:solidFill>
              <a:srgbClr val="9D9D9D"/>
            </a:solidFill>
          </a:ln>
        </p:spPr>
      </p:pic>
      <p:sp>
        <p:nvSpPr>
          <p:cNvPr id="11" name="Oval 10">
            <a:extLst>
              <a:ext uri="{FF2B5EF4-FFF2-40B4-BE49-F238E27FC236}">
                <a16:creationId xmlns:a16="http://schemas.microsoft.com/office/drawing/2014/main" id="{4CDD96F8-8F2C-4A35-B0E0-3984E3504F51}"/>
              </a:ext>
            </a:extLst>
          </p:cNvPr>
          <p:cNvSpPr/>
          <p:nvPr/>
        </p:nvSpPr>
        <p:spPr>
          <a:xfrm>
            <a:off x="2105526" y="3793478"/>
            <a:ext cx="385012" cy="311325"/>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16C81B46-5EF7-4CDE-A3F6-0FC7E042A6FE}"/>
              </a:ext>
            </a:extLst>
          </p:cNvPr>
          <p:cNvCxnSpPr>
            <a:cxnSpLocks/>
            <a:stCxn id="11" idx="7"/>
          </p:cNvCxnSpPr>
          <p:nvPr/>
        </p:nvCxnSpPr>
        <p:spPr>
          <a:xfrm flipV="1">
            <a:off x="2434154" y="888390"/>
            <a:ext cx="3401161" cy="29506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2DDCD55-0A0B-4804-AF10-04D04881CFFA}"/>
              </a:ext>
            </a:extLst>
          </p:cNvPr>
          <p:cNvCxnSpPr>
            <a:cxnSpLocks/>
            <a:stCxn id="11" idx="6"/>
          </p:cNvCxnSpPr>
          <p:nvPr/>
        </p:nvCxnSpPr>
        <p:spPr>
          <a:xfrm flipV="1">
            <a:off x="2490538" y="3565540"/>
            <a:ext cx="3344777" cy="383601"/>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F48D554-C78F-4B94-9D1D-3C57077CCEF2}"/>
              </a:ext>
            </a:extLst>
          </p:cNvPr>
          <p:cNvSpPr/>
          <p:nvPr/>
        </p:nvSpPr>
        <p:spPr>
          <a:xfrm>
            <a:off x="498808" y="1012362"/>
            <a:ext cx="4530391" cy="1785104"/>
          </a:xfrm>
          <a:prstGeom prst="rect">
            <a:avLst/>
          </a:prstGeom>
          <a:solidFill>
            <a:schemeClr val="bg1"/>
          </a:solidFill>
        </p:spPr>
        <p:txBody>
          <a:bodyPr wrap="square">
            <a:spAutoFit/>
          </a:bodyPr>
          <a:lstStyle/>
          <a:p>
            <a:pPr marL="342900" indent="-342900">
              <a:buClr>
                <a:srgbClr val="0085CA"/>
              </a:buClr>
              <a:buFont typeface="+mj-lt"/>
              <a:buAutoNum type="arabicParenR" startAt="10"/>
            </a:pPr>
            <a:r>
              <a:rPr lang="en-GB" sz="1100" dirty="0">
                <a:solidFill>
                  <a:srgbClr val="003E74"/>
                </a:solidFill>
              </a:rPr>
              <a:t>It is recommended that you also click on the ‘More info’ link next to the room name, which will bring up a new window. </a:t>
            </a:r>
          </a:p>
          <a:p>
            <a:pPr marL="342900" indent="-342900">
              <a:buClr>
                <a:srgbClr val="0085CA"/>
              </a:buClr>
              <a:buFont typeface="+mj-lt"/>
              <a:buAutoNum type="arabicParenR" startAt="10"/>
            </a:pPr>
            <a:endParaRPr lang="en-GB" sz="1100" dirty="0">
              <a:solidFill>
                <a:srgbClr val="003E74"/>
              </a:solidFill>
            </a:endParaRPr>
          </a:p>
          <a:p>
            <a:pPr marL="360363">
              <a:buClr>
                <a:srgbClr val="0085CA"/>
              </a:buClr>
            </a:pPr>
            <a:r>
              <a:rPr lang="en-GB" sz="1100" dirty="0">
                <a:solidFill>
                  <a:srgbClr val="003E74"/>
                </a:solidFill>
              </a:rPr>
              <a:t>This will give you a photo of the room, details of all facilities in the room and helpful information such as directions to the room and the type of access controls in place.</a:t>
            </a:r>
          </a:p>
          <a:p>
            <a:pPr marL="360363">
              <a:buClr>
                <a:srgbClr val="0085CA"/>
              </a:buClr>
            </a:pPr>
            <a:endParaRPr lang="en-GB" sz="1100" dirty="0">
              <a:solidFill>
                <a:srgbClr val="003E74"/>
              </a:solidFill>
            </a:endParaRPr>
          </a:p>
          <a:p>
            <a:pPr marL="360363" indent="-360363">
              <a:buClr>
                <a:srgbClr val="0085CA"/>
              </a:buClr>
              <a:buFont typeface="+mj-lt"/>
              <a:buAutoNum type="arabicParenR" startAt="11"/>
            </a:pPr>
            <a:r>
              <a:rPr lang="en-GB" sz="1100" dirty="0">
                <a:solidFill>
                  <a:srgbClr val="003E74"/>
                </a:solidFill>
              </a:rPr>
              <a:t>Once you have decided which room you would like, click on it to highlight in blue, and then either click “Continue” or “Submit booking”, both of which take you to the final screen.</a:t>
            </a:r>
          </a:p>
        </p:txBody>
      </p:sp>
    </p:spTree>
    <p:extLst>
      <p:ext uri="{BB962C8B-B14F-4D97-AF65-F5344CB8AC3E}">
        <p14:creationId xmlns:p14="http://schemas.microsoft.com/office/powerpoint/2010/main" val="2425120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1BC1FC-EC06-4EC1-8D9C-C60483CCE5AD}"/>
              </a:ext>
            </a:extLst>
          </p:cNvPr>
          <p:cNvPicPr>
            <a:picLocks noChangeAspect="1"/>
          </p:cNvPicPr>
          <p:nvPr/>
        </p:nvPicPr>
        <p:blipFill rotWithShape="1">
          <a:blip r:embed="rId2"/>
          <a:srcRect l="1861"/>
          <a:stretch/>
        </p:blipFill>
        <p:spPr>
          <a:xfrm>
            <a:off x="2707104" y="1135995"/>
            <a:ext cx="6154655" cy="3452232"/>
          </a:xfrm>
          <a:prstGeom prst="rect">
            <a:avLst/>
          </a:prstGeom>
        </p:spPr>
      </p:pic>
      <p:sp>
        <p:nvSpPr>
          <p:cNvPr id="5" name="Rectangle 4">
            <a:extLst>
              <a:ext uri="{FF2B5EF4-FFF2-40B4-BE49-F238E27FC236}">
                <a16:creationId xmlns:a16="http://schemas.microsoft.com/office/drawing/2014/main" id="{8F48D554-C78F-4B94-9D1D-3C57077CCEF2}"/>
              </a:ext>
            </a:extLst>
          </p:cNvPr>
          <p:cNvSpPr/>
          <p:nvPr/>
        </p:nvSpPr>
        <p:spPr>
          <a:xfrm>
            <a:off x="390524" y="1082842"/>
            <a:ext cx="2316579" cy="3139321"/>
          </a:xfrm>
          <a:prstGeom prst="rect">
            <a:avLst/>
          </a:prstGeom>
        </p:spPr>
        <p:txBody>
          <a:bodyPr wrap="square">
            <a:spAutoFit/>
          </a:bodyPr>
          <a:lstStyle/>
          <a:p>
            <a:pPr marL="342900" indent="-342900">
              <a:buClr>
                <a:srgbClr val="0085CA"/>
              </a:buClr>
              <a:buFont typeface="+mj-lt"/>
              <a:buAutoNum type="arabicParenR" startAt="12"/>
            </a:pPr>
            <a:r>
              <a:rPr lang="en-GB" sz="1100" dirty="0">
                <a:solidFill>
                  <a:srgbClr val="003E74"/>
                </a:solidFill>
              </a:rPr>
              <a:t>The final screen is a summary of your booking. Remember, if it is a request for a moderated room, you will need to wait for email confirmation from the room’s moderator.</a:t>
            </a:r>
          </a:p>
          <a:p>
            <a:pPr marL="342900" indent="-342900">
              <a:buClr>
                <a:srgbClr val="0085CA"/>
              </a:buClr>
              <a:buFont typeface="+mj-lt"/>
              <a:buAutoNum type="arabicParenR" startAt="12"/>
            </a:pPr>
            <a:endParaRPr lang="en-GB" sz="1100" dirty="0">
              <a:solidFill>
                <a:srgbClr val="003E74"/>
              </a:solidFill>
            </a:endParaRPr>
          </a:p>
          <a:p>
            <a:pPr marL="342900" indent="-342900">
              <a:buClr>
                <a:srgbClr val="0085CA"/>
              </a:buClr>
              <a:buFont typeface="+mj-lt"/>
              <a:buAutoNum type="arabicParenR" startAt="12"/>
            </a:pPr>
            <a:r>
              <a:rPr lang="en-GB" sz="1100" dirty="0">
                <a:solidFill>
                  <a:srgbClr val="003E74"/>
                </a:solidFill>
              </a:rPr>
              <a:t>If you would like to change the title of your booking, you can click on the “Change general information button”. If you would like to amend the time or room, click on the “Change time and location” button. Both of these will take you back into the wizard.</a:t>
            </a:r>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400" dirty="0">
                <a:solidFill>
                  <a:srgbClr val="0085CA"/>
                </a:solidFill>
              </a:rPr>
              <a:t>Make a Booking</a:t>
            </a:r>
          </a:p>
        </p:txBody>
      </p:sp>
      <p:sp>
        <p:nvSpPr>
          <p:cNvPr id="36" name="Oval 35">
            <a:extLst>
              <a:ext uri="{FF2B5EF4-FFF2-40B4-BE49-F238E27FC236}">
                <a16:creationId xmlns:a16="http://schemas.microsoft.com/office/drawing/2014/main" id="{A2AD058D-3B86-4BE1-B20D-EF3D7ECB33DC}"/>
              </a:ext>
            </a:extLst>
          </p:cNvPr>
          <p:cNvSpPr/>
          <p:nvPr/>
        </p:nvSpPr>
        <p:spPr>
          <a:xfrm>
            <a:off x="2576649" y="4330055"/>
            <a:ext cx="900477" cy="311325"/>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6143E41C-8211-4BDB-BD07-F7DF2411B401}"/>
              </a:ext>
            </a:extLst>
          </p:cNvPr>
          <p:cNvSpPr/>
          <p:nvPr/>
        </p:nvSpPr>
        <p:spPr>
          <a:xfrm>
            <a:off x="6509084" y="4007505"/>
            <a:ext cx="2006267" cy="311325"/>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8756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48D554-C78F-4B94-9D1D-3C57077CCEF2}"/>
              </a:ext>
            </a:extLst>
          </p:cNvPr>
          <p:cNvSpPr/>
          <p:nvPr/>
        </p:nvSpPr>
        <p:spPr>
          <a:xfrm>
            <a:off x="432502" y="1126058"/>
            <a:ext cx="4139498" cy="1785104"/>
          </a:xfrm>
          <a:prstGeom prst="rect">
            <a:avLst/>
          </a:prstGeom>
        </p:spPr>
        <p:txBody>
          <a:bodyPr wrap="square">
            <a:spAutoFit/>
          </a:bodyPr>
          <a:lstStyle/>
          <a:p>
            <a:pPr marL="342900" indent="-342900">
              <a:buClr>
                <a:srgbClr val="0085CA"/>
              </a:buClr>
              <a:buFont typeface="+mj-lt"/>
              <a:buAutoNum type="arabicParenR" startAt="14"/>
            </a:pPr>
            <a:r>
              <a:rPr lang="en-GB" sz="1100" dirty="0">
                <a:solidFill>
                  <a:srgbClr val="003E74"/>
                </a:solidFill>
              </a:rPr>
              <a:t>Planon will send an appointment to your Outlook, which is added to your calendar if you accept it. If you decline the appointment, you will still have the booking, but it won’t show up in your calendar.</a:t>
            </a:r>
          </a:p>
          <a:p>
            <a:pPr marL="342900" indent="-342900">
              <a:buClr>
                <a:srgbClr val="0085CA"/>
              </a:buClr>
              <a:buFont typeface="+mj-lt"/>
              <a:buAutoNum type="arabicParenR" startAt="14"/>
            </a:pPr>
            <a:endParaRPr lang="en-GB" sz="1100" dirty="0">
              <a:solidFill>
                <a:srgbClr val="003E74"/>
              </a:solidFill>
            </a:endParaRPr>
          </a:p>
          <a:p>
            <a:pPr marL="342900" indent="-342900">
              <a:buClr>
                <a:srgbClr val="0085CA"/>
              </a:buClr>
              <a:buFont typeface="+mj-lt"/>
              <a:buAutoNum type="arabicParenR" startAt="14"/>
            </a:pPr>
            <a:r>
              <a:rPr lang="en-GB" sz="1100" dirty="0">
                <a:solidFill>
                  <a:srgbClr val="003E74"/>
                </a:solidFill>
              </a:rPr>
              <a:t>This appointment is a room booking only.   Create a separate appointment in Outlook to invite attendees and type the room name in the location field.  Do not invite the room to that appointment as it is already booked.</a:t>
            </a:r>
          </a:p>
          <a:p>
            <a:pPr marL="342900" indent="-342900">
              <a:buClr>
                <a:srgbClr val="0085CA"/>
              </a:buClr>
              <a:buFont typeface="+mj-lt"/>
              <a:buAutoNum type="arabicParenR" startAt="14"/>
            </a:pPr>
            <a:endParaRPr lang="en-GB" sz="1100" dirty="0">
              <a:solidFill>
                <a:srgbClr val="003E74"/>
              </a:solidFill>
            </a:endParaRPr>
          </a:p>
        </p:txBody>
      </p:sp>
      <p:sp>
        <p:nvSpPr>
          <p:cNvPr id="9" name="Title 1">
            <a:extLst>
              <a:ext uri="{FF2B5EF4-FFF2-40B4-BE49-F238E27FC236}">
                <a16:creationId xmlns:a16="http://schemas.microsoft.com/office/drawing/2014/main" id="{79DF65CD-8642-4421-814A-CD6D4E6421AA}"/>
              </a:ext>
            </a:extLst>
          </p:cNvPr>
          <p:cNvSpPr>
            <a:spLocks noGrp="1"/>
          </p:cNvSpPr>
          <p:nvPr>
            <p:ph type="title"/>
          </p:nvPr>
        </p:nvSpPr>
        <p:spPr>
          <a:xfrm>
            <a:off x="3254189" y="396513"/>
            <a:ext cx="5261162" cy="380667"/>
          </a:xfrm>
        </p:spPr>
        <p:txBody>
          <a:bodyPr/>
          <a:lstStyle/>
          <a:p>
            <a:pPr algn="r"/>
            <a:r>
              <a:rPr lang="en-US" sz="2400" dirty="0">
                <a:solidFill>
                  <a:srgbClr val="0085CA"/>
                </a:solidFill>
              </a:rPr>
              <a:t>Make a Booking</a:t>
            </a:r>
          </a:p>
        </p:txBody>
      </p:sp>
      <p:pic>
        <p:nvPicPr>
          <p:cNvPr id="4" name="Picture 3"/>
          <p:cNvPicPr>
            <a:picLocks noChangeAspect="1"/>
          </p:cNvPicPr>
          <p:nvPr/>
        </p:nvPicPr>
        <p:blipFill rotWithShape="1">
          <a:blip r:embed="rId2"/>
          <a:srcRect r="27495"/>
          <a:stretch/>
        </p:blipFill>
        <p:spPr>
          <a:xfrm>
            <a:off x="4572000" y="1126057"/>
            <a:ext cx="4517761" cy="3066801"/>
          </a:xfrm>
          <a:prstGeom prst="rect">
            <a:avLst/>
          </a:prstGeom>
        </p:spPr>
      </p:pic>
      <p:sp>
        <p:nvSpPr>
          <p:cNvPr id="10" name="Oval 9">
            <a:extLst>
              <a:ext uri="{FF2B5EF4-FFF2-40B4-BE49-F238E27FC236}">
                <a16:creationId xmlns:a16="http://schemas.microsoft.com/office/drawing/2014/main" id="{6143E41C-8211-4BDB-BD07-F7DF2411B401}"/>
              </a:ext>
            </a:extLst>
          </p:cNvPr>
          <p:cNvSpPr/>
          <p:nvPr/>
        </p:nvSpPr>
        <p:spPr>
          <a:xfrm>
            <a:off x="5842137" y="2472735"/>
            <a:ext cx="1131091" cy="438427"/>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6143E41C-8211-4BDB-BD07-F7DF2411B401}"/>
              </a:ext>
            </a:extLst>
          </p:cNvPr>
          <p:cNvSpPr/>
          <p:nvPr/>
        </p:nvSpPr>
        <p:spPr>
          <a:xfrm>
            <a:off x="6830880" y="2817541"/>
            <a:ext cx="1141142" cy="449523"/>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5558441"/>
      </p:ext>
    </p:extLst>
  </p:cSld>
  <p:clrMapOvr>
    <a:masterClrMapping/>
  </p:clrMapOvr>
</p:sld>
</file>

<file path=ppt/theme/theme1.xml><?xml version="1.0" encoding="utf-8"?>
<a:theme xmlns:a="http://schemas.openxmlformats.org/drawingml/2006/main" name="Imperial College London Theme">
  <a:themeElements>
    <a:clrScheme name="Imperial College London Presentation">
      <a:dk1>
        <a:srgbClr val="000000"/>
      </a:dk1>
      <a:lt1>
        <a:sysClr val="window" lastClr="FFFFFF"/>
      </a:lt1>
      <a:dk2>
        <a:srgbClr val="003E74"/>
      </a:dk2>
      <a:lt2>
        <a:srgbClr val="9D9D9D"/>
      </a:lt2>
      <a:accent1>
        <a:srgbClr val="0085CA"/>
      </a:accent1>
      <a:accent2>
        <a:srgbClr val="006EAF"/>
      </a:accent2>
      <a:accent3>
        <a:srgbClr val="0CA1CD"/>
      </a:accent3>
      <a:accent4>
        <a:srgbClr val="008EAA"/>
      </a:accent4>
      <a:accent5>
        <a:srgbClr val="379F9F"/>
      </a:accent5>
      <a:accent6>
        <a:srgbClr val="0085CA"/>
      </a:accent6>
      <a:hlink>
        <a:srgbClr val="0085CA"/>
      </a:hlink>
      <a:folHlink>
        <a:srgbClr val="0085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Imperial College London Presentation">
      <a:dk1>
        <a:srgbClr val="000000"/>
      </a:dk1>
      <a:lt1>
        <a:sysClr val="window" lastClr="FFFFFF"/>
      </a:lt1>
      <a:dk2>
        <a:srgbClr val="003E74"/>
      </a:dk2>
      <a:lt2>
        <a:srgbClr val="9D9D9D"/>
      </a:lt2>
      <a:accent1>
        <a:srgbClr val="0085CA"/>
      </a:accent1>
      <a:accent2>
        <a:srgbClr val="006EAF"/>
      </a:accent2>
      <a:accent3>
        <a:srgbClr val="0CA1CD"/>
      </a:accent3>
      <a:accent4>
        <a:srgbClr val="008EAA"/>
      </a:accent4>
      <a:accent5>
        <a:srgbClr val="379F9F"/>
      </a:accent5>
      <a:accent6>
        <a:srgbClr val="0085CA"/>
      </a:accent6>
      <a:hlink>
        <a:srgbClr val="0085CA"/>
      </a:hlink>
      <a:folHlink>
        <a:srgbClr val="0085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Imperial College London Presentation">
      <a:dk1>
        <a:srgbClr val="000000"/>
      </a:dk1>
      <a:lt1>
        <a:sysClr val="window" lastClr="FFFFFF"/>
      </a:lt1>
      <a:dk2>
        <a:srgbClr val="003E74"/>
      </a:dk2>
      <a:lt2>
        <a:srgbClr val="9D9D9D"/>
      </a:lt2>
      <a:accent1>
        <a:srgbClr val="0085CA"/>
      </a:accent1>
      <a:accent2>
        <a:srgbClr val="006EAF"/>
      </a:accent2>
      <a:accent3>
        <a:srgbClr val="0CA1CD"/>
      </a:accent3>
      <a:accent4>
        <a:srgbClr val="008EAA"/>
      </a:accent4>
      <a:accent5>
        <a:srgbClr val="379F9F"/>
      </a:accent5>
      <a:accent6>
        <a:srgbClr val="0085CA"/>
      </a:accent6>
      <a:hlink>
        <a:srgbClr val="0085CA"/>
      </a:hlink>
      <a:folHlink>
        <a:srgbClr val="0085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9B2B3647EE374893E25B04EEAF15B5" ma:contentTypeVersion="36" ma:contentTypeDescription="Create a new document." ma:contentTypeScope="" ma:versionID="f38a01600c2d788c85ea1a09131a0889">
  <xsd:schema xmlns:xsd="http://www.w3.org/2001/XMLSchema" xmlns:xs="http://www.w3.org/2001/XMLSchema" xmlns:p="http://schemas.microsoft.com/office/2006/metadata/properties" xmlns:ns2="baf26609-a0e3-4c5e-83fc-3388d20ffdad" xmlns:ns3="047490f7-2172-4cee-9502-4cce829236fd" xmlns:ns4="http://schemas.microsoft.com/sharepoint/v4" targetNamespace="http://schemas.microsoft.com/office/2006/metadata/properties" ma:root="true" ma:fieldsID="c4dbfb5e28d8ba9e3b008c249121993d" ns2:_="" ns3:_="" ns4:_="">
    <xsd:import namespace="baf26609-a0e3-4c5e-83fc-3388d20ffdad"/>
    <xsd:import namespace="047490f7-2172-4cee-9502-4cce829236fd"/>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DateTaken" minOccurs="0"/>
                <xsd:element ref="ns2:MediaServiceOCR" minOccurs="0"/>
                <xsd:element ref="ns2:MediaServiceLocation" minOccurs="0"/>
                <xsd:element ref="ns4:IconOverlay"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f26609-a0e3-4c5e-83fc-3388d20ffda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7490f7-2172-4cee-9502-4cce829236f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E14D820C-9940-4BC4-AE0B-65B2D7C20D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f26609-a0e3-4c5e-83fc-3388d20ffdad"/>
    <ds:schemaRef ds:uri="047490f7-2172-4cee-9502-4cce829236f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E9CD0C-C4A4-4A50-AFEE-5CD4DA8C48E3}">
  <ds:schemaRefs>
    <ds:schemaRef ds:uri="http://schemas.microsoft.com/sharepoint/v3/contenttype/forms"/>
  </ds:schemaRefs>
</ds:datastoreItem>
</file>

<file path=customXml/itemProps3.xml><?xml version="1.0" encoding="utf-8"?>
<ds:datastoreItem xmlns:ds="http://schemas.openxmlformats.org/officeDocument/2006/customXml" ds:itemID="{FF4BCBDB-8491-4FA4-9DA6-0AFFE0EB85A3}">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047490f7-2172-4cee-9502-4cce829236fd"/>
    <ds:schemaRef ds:uri="http://schemas.microsoft.com/sharepoint/v4"/>
    <ds:schemaRef ds:uri="baf26609-a0e3-4c5e-83fc-3388d20ffda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5664</TotalTime>
  <Words>1290</Words>
  <Application>Microsoft Office PowerPoint</Application>
  <PresentationFormat>On-screen Show (16:9)</PresentationFormat>
  <Paragraphs>92</Paragraphs>
  <Slides>16</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16</vt:i4>
      </vt:variant>
    </vt:vector>
  </HeadingPairs>
  <TitlesOfParts>
    <vt:vector size="18" baseType="lpstr">
      <vt:lpstr>Arial</vt:lpstr>
      <vt:lpstr>Imperial College London Theme</vt:lpstr>
      <vt:lpstr>Room Booking</vt:lpstr>
      <vt:lpstr>Contents</vt:lpstr>
      <vt:lpstr>Make a Booking</vt:lpstr>
      <vt:lpstr>Make a Booking</vt:lpstr>
      <vt:lpstr>Make a Booking</vt:lpstr>
      <vt:lpstr>Make a Booking</vt:lpstr>
      <vt:lpstr>Make a Booking</vt:lpstr>
      <vt:lpstr>Make a Booking</vt:lpstr>
      <vt:lpstr>Make a Booking</vt:lpstr>
      <vt:lpstr>View Your Bookings</vt:lpstr>
      <vt:lpstr> Amend or Cancel a Booking</vt:lpstr>
      <vt:lpstr>PowerPoint Presentation</vt:lpstr>
      <vt:lpstr>Appendix 1 - Add the Room Booking Gadget</vt:lpstr>
      <vt:lpstr>Appendix 2: Repeat Bookings</vt:lpstr>
      <vt:lpstr>Appendix 2: Repeat Bookings</vt:lpstr>
      <vt:lpstr>Appendix 2: Repeat Bookings</vt:lpstr>
    </vt:vector>
  </TitlesOfParts>
  <Company>Imperial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Bolt</dc:creator>
  <cp:lastModifiedBy>Nichols, Danielle</cp:lastModifiedBy>
  <cp:revision>25</cp:revision>
  <dcterms:created xsi:type="dcterms:W3CDTF">2017-02-16T14:49:58Z</dcterms:created>
  <dcterms:modified xsi:type="dcterms:W3CDTF">2019-08-12T08:06:54Z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0x0101000F9B2B3647EE374893E25B04EEAF15B5</vt:lpwstr>
  </property>
</Properties>
</file>