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24E8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416" y="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69369-D421-48AA-8A61-188E7AEA26C9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39636C-1430-4B23-A6DA-367DA3A57C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794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800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487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747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35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60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486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72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085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543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156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79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FD3D2-8D26-4796-8B8B-C4575C60C911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39127-5237-4273-BD85-0091829477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476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64" y="44624"/>
            <a:ext cx="9649072" cy="6696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508707" y="2524299"/>
            <a:ext cx="4406939" cy="504056"/>
          </a:xfrm>
          <a:prstGeom prst="rect">
            <a:avLst/>
          </a:prstGeom>
          <a:solidFill>
            <a:srgbClr val="00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/>
              <a:t>Survey</a:t>
            </a:r>
            <a:endParaRPr lang="en-GB" sz="5400" b="1" dirty="0"/>
          </a:p>
        </p:txBody>
      </p:sp>
      <p:sp>
        <p:nvSpPr>
          <p:cNvPr id="5" name="Rectangle 4"/>
          <p:cNvSpPr/>
          <p:nvPr/>
        </p:nvSpPr>
        <p:spPr>
          <a:xfrm>
            <a:off x="5499061" y="1190862"/>
            <a:ext cx="4406939" cy="504056"/>
          </a:xfrm>
          <a:prstGeom prst="rect">
            <a:avLst/>
          </a:prstGeom>
          <a:solidFill>
            <a:srgbClr val="00CC99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chemeClr val="bg1"/>
                </a:solidFill>
              </a:rPr>
              <a:t>SOLE</a:t>
            </a:r>
            <a:endParaRPr lang="en-GB" sz="54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02275" y="3141853"/>
            <a:ext cx="4406939" cy="504056"/>
          </a:xfrm>
          <a:prstGeom prst="rect">
            <a:avLst/>
          </a:prstGeom>
          <a:solidFill>
            <a:srgbClr val="00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/>
              <a:t>Spring 2019</a:t>
            </a:r>
            <a:endParaRPr lang="en-GB" sz="5400" b="1" dirty="0"/>
          </a:p>
        </p:txBody>
      </p:sp>
      <p:sp>
        <p:nvSpPr>
          <p:cNvPr id="7" name="Rectangle 6"/>
          <p:cNvSpPr/>
          <p:nvPr/>
        </p:nvSpPr>
        <p:spPr>
          <a:xfrm>
            <a:off x="5508708" y="4509119"/>
            <a:ext cx="4403724" cy="2343679"/>
          </a:xfrm>
          <a:prstGeom prst="rect">
            <a:avLst/>
          </a:prstGeom>
          <a:solidFill>
            <a:srgbClr val="00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505490" y="1853208"/>
            <a:ext cx="4406939" cy="504056"/>
          </a:xfrm>
          <a:prstGeom prst="rect">
            <a:avLst/>
          </a:prstGeom>
          <a:solidFill>
            <a:srgbClr val="00CC99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 smtClean="0">
                <a:solidFill>
                  <a:schemeClr val="bg1"/>
                </a:solidFill>
              </a:rPr>
              <a:t>Lecturer /Module</a:t>
            </a:r>
            <a:endParaRPr lang="en-GB" sz="4400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05490" y="3789040"/>
            <a:ext cx="4400510" cy="504056"/>
          </a:xfrm>
          <a:prstGeom prst="rect">
            <a:avLst/>
          </a:prstGeom>
          <a:solidFill>
            <a:srgbClr val="00CC9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Tues </a:t>
            </a:r>
            <a:r>
              <a:rPr lang="en-GB" sz="2800" b="1" dirty="0" smtClean="0"/>
              <a:t>12 Mar– </a:t>
            </a:r>
            <a:r>
              <a:rPr lang="en-GB" sz="2800" b="1" dirty="0" smtClean="0"/>
              <a:t>Mon </a:t>
            </a:r>
            <a:r>
              <a:rPr lang="en-GB" sz="2800" b="1" dirty="0" smtClean="0"/>
              <a:t>15 April</a:t>
            </a:r>
            <a:endParaRPr lang="en-GB" sz="2800" b="1" dirty="0"/>
          </a:p>
        </p:txBody>
      </p:sp>
      <p:pic>
        <p:nvPicPr>
          <p:cNvPr id="10" name="Picture 3" descr="C:\Users\gyeorgha\Desktop\image library\Imperial_White_on_clear_background_logo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64" y="5680958"/>
            <a:ext cx="383082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592500" y="4522193"/>
            <a:ext cx="423935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Have Your say</a:t>
            </a:r>
            <a:r>
              <a:rPr lang="en-GB" sz="2400" dirty="0" smtClean="0">
                <a:solidFill>
                  <a:schemeClr val="bg1"/>
                </a:solidFill>
              </a:rPr>
              <a:t>!!!</a:t>
            </a:r>
          </a:p>
          <a:p>
            <a:pPr algn="ctr"/>
            <a:endParaRPr lang="en-GB" sz="1000" dirty="0">
              <a:solidFill>
                <a:schemeClr val="bg1"/>
              </a:solidFill>
            </a:endParaRPr>
          </a:p>
          <a:p>
            <a:pPr algn="ctr"/>
            <a:r>
              <a:rPr lang="en-GB" sz="2400" dirty="0">
                <a:solidFill>
                  <a:schemeClr val="bg1"/>
                </a:solidFill>
              </a:rPr>
              <a:t>The survey is your chance to tell us about </a:t>
            </a:r>
            <a:r>
              <a:rPr lang="en-GB" sz="2400">
                <a:solidFill>
                  <a:schemeClr val="bg1"/>
                </a:solidFill>
              </a:rPr>
              <a:t>the </a:t>
            </a:r>
            <a:r>
              <a:rPr lang="en-GB" sz="2400" smtClean="0">
                <a:solidFill>
                  <a:schemeClr val="bg1"/>
                </a:solidFill>
              </a:rPr>
              <a:t>Spring </a:t>
            </a:r>
            <a:r>
              <a:rPr lang="en-GB" sz="2400" dirty="0" smtClean="0">
                <a:solidFill>
                  <a:schemeClr val="bg1"/>
                </a:solidFill>
              </a:rPr>
              <a:t>term </a:t>
            </a:r>
            <a:r>
              <a:rPr lang="en-GB" sz="2400" dirty="0">
                <a:solidFill>
                  <a:schemeClr val="bg1"/>
                </a:solidFill>
              </a:rPr>
              <a:t>modules you have attended and the lecturers who taught them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85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40</Words>
  <Application>Microsoft Office PowerPoint</Application>
  <PresentationFormat>A4 Paper (210x297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Imperial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Yeorghaki, George</dc:creator>
  <cp:lastModifiedBy>Yeorghaki, George</cp:lastModifiedBy>
  <cp:revision>44</cp:revision>
  <dcterms:created xsi:type="dcterms:W3CDTF">2013-10-07T09:50:45Z</dcterms:created>
  <dcterms:modified xsi:type="dcterms:W3CDTF">2019-01-15T11:18:15Z</dcterms:modified>
</cp:coreProperties>
</file>