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24E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416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9369-D421-48AA-8A61-188E7AEA26C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9636C-1430-4B23-A6DA-367DA3A57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0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5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8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8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4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5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7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178552"/>
            <a:ext cx="9793088" cy="653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08707" y="2524299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Survey</a:t>
            </a:r>
            <a:endParaRPr lang="en-GB" sz="5400" b="1" dirty="0"/>
          </a:p>
        </p:txBody>
      </p:sp>
      <p:sp>
        <p:nvSpPr>
          <p:cNvPr id="12" name="Rectangle 11"/>
          <p:cNvSpPr/>
          <p:nvPr/>
        </p:nvSpPr>
        <p:spPr>
          <a:xfrm>
            <a:off x="5499061" y="1190862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</a:rPr>
              <a:t>SOLE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2275" y="3141853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Spring 2019</a:t>
            </a:r>
            <a:endParaRPr lang="en-GB" sz="5400" b="1" dirty="0"/>
          </a:p>
        </p:txBody>
      </p:sp>
      <p:sp>
        <p:nvSpPr>
          <p:cNvPr id="14" name="Rectangle 13"/>
          <p:cNvSpPr/>
          <p:nvPr/>
        </p:nvSpPr>
        <p:spPr>
          <a:xfrm>
            <a:off x="5508708" y="4509119"/>
            <a:ext cx="4403724" cy="234367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505490" y="1853208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Lecturer /Module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5490" y="3789040"/>
            <a:ext cx="4400510" cy="504056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Tues </a:t>
            </a:r>
            <a:r>
              <a:rPr lang="en-GB" sz="2800" b="1" dirty="0" smtClean="0"/>
              <a:t>12 Mar– </a:t>
            </a:r>
            <a:r>
              <a:rPr lang="en-GB" sz="2800" b="1" dirty="0" smtClean="0"/>
              <a:t>Mon </a:t>
            </a:r>
            <a:r>
              <a:rPr lang="en-GB" sz="2800" b="1" dirty="0" smtClean="0"/>
              <a:t>15 April</a:t>
            </a:r>
            <a:endParaRPr lang="en-GB" sz="2800" b="1" dirty="0"/>
          </a:p>
        </p:txBody>
      </p:sp>
      <p:pic>
        <p:nvPicPr>
          <p:cNvPr id="17" name="Picture 3" descr="C:\Users\gyeorgha\Desktop\image library\Imperial_White_on_clear_background_logo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680958"/>
            <a:ext cx="383082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92500" y="4522193"/>
            <a:ext cx="42393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Have Your say</a:t>
            </a:r>
            <a:r>
              <a:rPr lang="en-GB" sz="2400" dirty="0" smtClean="0">
                <a:solidFill>
                  <a:schemeClr val="bg1"/>
                </a:solidFill>
              </a:rPr>
              <a:t>!!!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The survey is your chance to tell us about </a:t>
            </a:r>
            <a:r>
              <a:rPr lang="en-GB" sz="2400">
                <a:solidFill>
                  <a:schemeClr val="bg1"/>
                </a:solidFill>
              </a:rPr>
              <a:t>the </a:t>
            </a:r>
            <a:r>
              <a:rPr lang="en-GB" sz="2400" smtClean="0">
                <a:solidFill>
                  <a:schemeClr val="bg1"/>
                </a:solidFill>
              </a:rPr>
              <a:t>Spring </a:t>
            </a:r>
            <a:r>
              <a:rPr lang="en-GB" sz="2400" dirty="0" smtClean="0">
                <a:solidFill>
                  <a:schemeClr val="bg1"/>
                </a:solidFill>
              </a:rPr>
              <a:t>term </a:t>
            </a:r>
            <a:r>
              <a:rPr lang="en-GB" sz="2400" dirty="0">
                <a:solidFill>
                  <a:schemeClr val="bg1"/>
                </a:solidFill>
              </a:rPr>
              <a:t>modules you have attended and the lecturers who taught them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6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40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Imperial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Yeorghaki, George</dc:creator>
  <cp:lastModifiedBy>Yeorghaki, George</cp:lastModifiedBy>
  <cp:revision>44</cp:revision>
  <dcterms:created xsi:type="dcterms:W3CDTF">2013-10-07T09:50:45Z</dcterms:created>
  <dcterms:modified xsi:type="dcterms:W3CDTF">2019-01-15T11:16:29Z</dcterms:modified>
</cp:coreProperties>
</file>