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2" r:id="rId4"/>
    <p:sldId id="283" r:id="rId5"/>
    <p:sldId id="285" r:id="rId6"/>
    <p:sldId id="284" r:id="rId7"/>
    <p:sldId id="260" r:id="rId8"/>
    <p:sldId id="264" r:id="rId9"/>
    <p:sldId id="261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FB9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82C6-245A-4863-9FAF-9442689E02F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6FC4-D1D5-4ACA-A6CF-2AE564F8E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8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Microbes</a:t>
            </a:r>
            <a:r>
              <a:rPr lang="en-GB" baseline="0" dirty="0" smtClean="0"/>
              <a:t> are tiny living things that cannot generally been with the naked eye.  Microbes as a term covers a number of subgroups- bacteria, fungi and viruses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1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unhelpful microbes</a:t>
            </a:r>
            <a:r>
              <a:rPr lang="en-GB" baseline="0" dirty="0" smtClean="0"/>
              <a:t> to make you ill, they first need to get into your body….ask the children to call out the routes through which they think this can happen.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4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r>
              <a:rPr lang="en-GB" baseline="0" dirty="0" smtClean="0"/>
              <a:t> the children to call WHEN they think they should wash hands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r>
              <a:rPr lang="en-GB" baseline="0" dirty="0" smtClean="0"/>
              <a:t> TRY THE HAND WASHING  EXPERIMENT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4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4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0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7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5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4A00-3E3A-4DDC-970D-F0E7564825F2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6" y="260648"/>
            <a:ext cx="1950217" cy="72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741715"/>
            <a:ext cx="698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Health Protection Research Unit in Healthcare Associated </a:t>
            </a:r>
            <a:r>
              <a:rPr lang="en-GB" sz="1200" dirty="0" smtClean="0"/>
              <a:t>Infections </a:t>
            </a:r>
            <a:r>
              <a:rPr lang="en-GB" sz="1200" dirty="0" smtClean="0"/>
              <a:t>and Antimicrobial Resistance at Imperial College London.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>
          <a:xfrm>
            <a:off x="1150128" y="5953170"/>
            <a:ext cx="5971593" cy="8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" y="5939880"/>
            <a:ext cx="911945" cy="8800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880" y="-796"/>
            <a:ext cx="6786368" cy="5742510"/>
            <a:chOff x="17880" y="-796"/>
            <a:chExt cx="6786368" cy="57425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" b="16179"/>
            <a:stretch/>
          </p:blipFill>
          <p:spPr bwMode="auto">
            <a:xfrm>
              <a:off x="17880" y="-796"/>
              <a:ext cx="6675976" cy="573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796136" y="980727"/>
              <a:ext cx="1008112" cy="4752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9816" y="1916831"/>
              <a:ext cx="956320" cy="3824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3496" y="2924945"/>
              <a:ext cx="956320" cy="2808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5468" y="3933056"/>
              <a:ext cx="956320" cy="180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9496" y="4869162"/>
              <a:ext cx="956320" cy="864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0" y="2952751"/>
            <a:ext cx="4065942" cy="1035546"/>
          </a:xfrm>
        </p:spPr>
        <p:txBody>
          <a:bodyPr/>
          <a:lstStyle/>
          <a:p>
            <a:r>
              <a:rPr lang="en-GB" dirty="0" smtClean="0"/>
              <a:t>Hand Hygiene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21" y="6236717"/>
            <a:ext cx="144716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now going to carry out an experiment to see what happens to bacteria when we wash our hands and when we don’t wash our hands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6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learning…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Why I should wash my hands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When to wash my hands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How to wash my hands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Microbes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Microbes are tiny living things </a:t>
            </a:r>
          </a:p>
          <a:p>
            <a:endParaRPr lang="en-GB" dirty="0"/>
          </a:p>
          <a:p>
            <a:r>
              <a:rPr lang="en-GB" dirty="0" smtClean="0"/>
              <a:t>They are so small that they cannot be seen by the naked eye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Microbes can be helpful, or unhelpful </a:t>
            </a:r>
          </a:p>
        </p:txBody>
      </p:sp>
    </p:spTree>
    <p:extLst>
      <p:ext uri="{BB962C8B-B14F-4D97-AF65-F5344CB8AC3E}">
        <p14:creationId xmlns:p14="http://schemas.microsoft.com/office/powerpoint/2010/main" val="6752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You will all have experienced helpful Microbes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Hands up if you have ever eaten bread?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Hands up if your mummy or daddy drinks wine or beer?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14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both bread and wine or beer are made using a helpful microbe  (yeast)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1409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Hands up if you have ever had a yogurt or yogurt drink 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7403" y="3573016"/>
            <a:ext cx="7783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B050"/>
                </a:solidFill>
              </a:rPr>
              <a:t>yogurts and yogurt drinks called probiotics,  are made using helpful microbes </a:t>
            </a:r>
          </a:p>
          <a:p>
            <a:pPr marL="180975"/>
            <a:r>
              <a:rPr lang="en-GB" dirty="0" smtClean="0">
                <a:solidFill>
                  <a:srgbClr val="00B050"/>
                </a:solidFill>
              </a:rPr>
              <a:t>(live active yogurt cultures)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4653136"/>
            <a:ext cx="820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Hands up if you have ever had to have medicine from the doctor ?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0908" y="5374957"/>
            <a:ext cx="807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m</a:t>
            </a:r>
            <a:r>
              <a:rPr lang="en-GB" dirty="0" smtClean="0">
                <a:solidFill>
                  <a:srgbClr val="00B050"/>
                </a:solidFill>
              </a:rPr>
              <a:t>edicine prescribed by the Doctor may have been an antibiotic.  One of the first antibiotics available was penicillin- it is made from a helpful microbe- </a:t>
            </a:r>
            <a:r>
              <a:rPr lang="en-GB" dirty="0" err="1" smtClean="0">
                <a:solidFill>
                  <a:srgbClr val="00B050"/>
                </a:solidFill>
              </a:rPr>
              <a:t>Penicilium</a:t>
            </a:r>
            <a:r>
              <a:rPr lang="en-GB" dirty="0" smtClean="0">
                <a:solidFill>
                  <a:srgbClr val="00B050"/>
                </a:solidFill>
              </a:rPr>
              <a:t>  mould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will all have experienced unhelpful microbes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3390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Hands up if you have ever had a cold runny nose,  sneezing and temperature?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494637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B050"/>
                </a:solidFill>
              </a:rPr>
              <a:t>These  are usually the sign of a colds caused </a:t>
            </a:r>
            <a:r>
              <a:rPr lang="en-GB" dirty="0">
                <a:solidFill>
                  <a:srgbClr val="00B050"/>
                </a:solidFill>
              </a:rPr>
              <a:t>by an unhelpful microbe  (rhinovirus</a:t>
            </a:r>
            <a:r>
              <a:rPr lang="en-GB" dirty="0" smtClean="0">
                <a:solidFill>
                  <a:srgbClr val="00B050"/>
                </a:solidFill>
              </a:rPr>
              <a:t>) or the ‘flu caused by an unhelpful microbe (influenza)   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471391"/>
            <a:ext cx="784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Hands up if you have ever had a tummy ache or were sick ?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5" y="386978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B050"/>
                </a:solidFill>
              </a:rPr>
              <a:t>Tummy upsets can be due to food which hasn’t been cooked enough to kill off 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unhelpful microbes (salmonella or </a:t>
            </a:r>
            <a:r>
              <a:rPr lang="en-GB" dirty="0" err="1" smtClean="0">
                <a:solidFill>
                  <a:srgbClr val="00B050"/>
                </a:solidFill>
              </a:rPr>
              <a:t>E.Coli</a:t>
            </a:r>
            <a:r>
              <a:rPr lang="en-GB" dirty="0" smtClean="0">
                <a:solidFill>
                  <a:srgbClr val="00B050"/>
                </a:solidFill>
              </a:rPr>
              <a:t>) it can also be caused by other  unhelpful microbes passed on by people not washing their hands properly after going to the toilet (norovirus)</a:t>
            </a:r>
          </a:p>
        </p:txBody>
      </p:sp>
    </p:spTree>
    <p:extLst>
      <p:ext uri="{BB962C8B-B14F-4D97-AF65-F5344CB8AC3E}">
        <p14:creationId xmlns:p14="http://schemas.microsoft.com/office/powerpoint/2010/main" val="38269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36712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Unhelpful microbes are </a:t>
            </a:r>
            <a:r>
              <a:rPr lang="en-GB" dirty="0" smtClean="0"/>
              <a:t> </a:t>
            </a:r>
            <a:r>
              <a:rPr lang="en-GB" dirty="0"/>
              <a:t>sometimes </a:t>
            </a:r>
            <a:r>
              <a:rPr lang="en-GB" dirty="0" smtClean="0"/>
              <a:t>called</a:t>
            </a:r>
          </a:p>
          <a:p>
            <a:endParaRPr lang="en-GB" dirty="0"/>
          </a:p>
          <a:p>
            <a:pPr algn="ctr"/>
            <a:r>
              <a:rPr lang="en-GB" sz="5400" dirty="0" smtClean="0">
                <a:solidFill>
                  <a:srgbClr val="00B050"/>
                </a:solidFill>
                <a:latin typeface="Snap ITC" panose="04040A07060A02020202" pitchFamily="82" charset="0"/>
              </a:rPr>
              <a:t>GERMS </a:t>
            </a:r>
          </a:p>
          <a:p>
            <a:pPr algn="ctr"/>
            <a:r>
              <a:rPr lang="en-GB" sz="5400" dirty="0" smtClean="0">
                <a:solidFill>
                  <a:srgbClr val="00B050"/>
                </a:solidFill>
                <a:latin typeface="Snap ITC" panose="04040A07060A02020202" pitchFamily="82" charset="0"/>
              </a:rPr>
              <a:t>or </a:t>
            </a:r>
          </a:p>
          <a:p>
            <a:pPr algn="ctr"/>
            <a:r>
              <a:rPr lang="en-GB" sz="5400" dirty="0" smtClean="0">
                <a:solidFill>
                  <a:srgbClr val="00B050"/>
                </a:solidFill>
                <a:latin typeface="Snap ITC" panose="04040A07060A02020202" pitchFamily="82" charset="0"/>
              </a:rPr>
              <a:t>BUGS </a:t>
            </a:r>
          </a:p>
          <a:p>
            <a:pPr algn="ctr"/>
            <a:r>
              <a:rPr lang="en-GB" sz="5400" dirty="0" smtClean="0">
                <a:solidFill>
                  <a:srgbClr val="00B050"/>
                </a:solidFill>
                <a:latin typeface="Snap ITC" panose="04040A07060A02020202" pitchFamily="82" charset="0"/>
              </a:rPr>
              <a:t>or Bacteria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microbes to make you ill, they have to get into your body first…….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unhelpful microbes get into your body?</a:t>
            </a:r>
            <a:endParaRPr lang="en-GB" dirty="0"/>
          </a:p>
        </p:txBody>
      </p:sp>
      <p:pic>
        <p:nvPicPr>
          <p:cNvPr id="1026" name="Picture 2" descr="C:\Users\Jralli\AppData\Local\Microsoft\Windows\Temporary Internet Files\Content.IE5\1G057NHN\20071116235029!Outline-body-aura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89" y="1936470"/>
            <a:ext cx="2849307" cy="4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06604" y="2348880"/>
            <a:ext cx="5341861" cy="1685727"/>
            <a:chOff x="3406604" y="2348880"/>
            <a:chExt cx="5341861" cy="1685727"/>
          </a:xfrm>
        </p:grpSpPr>
        <p:pic>
          <p:nvPicPr>
            <p:cNvPr id="1027" name="Picture 3" descr="C:\Users\Jralli\AppData\Local\Microsoft\Windows\Temporary Internet Files\Content.IE5\Y75H5FEW\troubled_lungs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604" y="2924944"/>
              <a:ext cx="1209676" cy="110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20073" y="2348880"/>
              <a:ext cx="35283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You might BREATH them in if someone hasn’t covered their mouth or nose when coughing or sneezing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561" y="1994803"/>
            <a:ext cx="3600399" cy="786125"/>
            <a:chOff x="611561" y="1994803"/>
            <a:chExt cx="3600399" cy="786125"/>
          </a:xfrm>
        </p:grpSpPr>
        <p:pic>
          <p:nvPicPr>
            <p:cNvPr id="1028" name="Picture 4" descr="C:\Users\Jralli\AppData\Local\Microsoft\Windows\Temporary Internet Files\Content.IE5\R1JDGJXD\mouth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492" y="2544933"/>
              <a:ext cx="243468" cy="23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1561" y="19948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You might EAT them because food is not cooked properly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5949" y="5229200"/>
            <a:ext cx="4776531" cy="934363"/>
            <a:chOff x="4115949" y="5229200"/>
            <a:chExt cx="4776531" cy="934363"/>
          </a:xfrm>
        </p:grpSpPr>
        <p:pic>
          <p:nvPicPr>
            <p:cNvPr id="1029" name="Picture 5" descr="C:\Users\Jralli\AppData\Local\Microsoft\Windows\Temporary Internet Files\Content.IE5\BJYHHVOZ\plaster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949" y="5229200"/>
              <a:ext cx="384043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48064" y="5517232"/>
              <a:ext cx="3744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They might get in through a CUT or scrape 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512" y="3861048"/>
            <a:ext cx="5356337" cy="1477328"/>
            <a:chOff x="179512" y="3861048"/>
            <a:chExt cx="5356337" cy="1477328"/>
          </a:xfrm>
        </p:grpSpPr>
        <p:pic>
          <p:nvPicPr>
            <p:cNvPr id="1032" name="Picture 8" descr="C:\Users\Jralli\AppData\Local\Microsoft\Windows\Temporary Internet Files\Content.IE5\DWW7LXM2\150px-Meuble_h%C3%A9raldique_Main.svg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85020">
              <a:off x="2538607" y="3976379"/>
              <a:ext cx="975069" cy="97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Jralli\AppData\Local\Microsoft\Windows\Temporary Internet Files\Content.IE5\DWW7LXM2\150px-Meuble_h%C3%A9raldique_Main.svg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66641" flipH="1">
              <a:off x="4475536" y="3881541"/>
              <a:ext cx="1060313" cy="106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9512" y="3861048"/>
              <a:ext cx="229595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Or most likely you will </a:t>
              </a:r>
            </a:p>
            <a:p>
              <a:r>
                <a:rPr lang="en-GB" dirty="0" smtClean="0"/>
                <a:t>accidentally   </a:t>
              </a:r>
            </a:p>
            <a:p>
              <a:r>
                <a:rPr lang="en-GB" dirty="0" smtClean="0"/>
                <a:t>TRANSFER them from </a:t>
              </a:r>
            </a:p>
            <a:p>
              <a:r>
                <a:rPr lang="en-GB" dirty="0" smtClean="0"/>
                <a:t>dirty hands to your </a:t>
              </a:r>
            </a:p>
            <a:p>
              <a:r>
                <a:rPr lang="en-GB" dirty="0" smtClean="0"/>
                <a:t>mouth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023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should we wash our hands?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52381" y="1460758"/>
            <a:ext cx="8610804" cy="4121957"/>
            <a:chOff x="152381" y="1460758"/>
            <a:chExt cx="8610804" cy="4121957"/>
          </a:xfrm>
        </p:grpSpPr>
        <p:pic>
          <p:nvPicPr>
            <p:cNvPr id="3079" name="Picture 7" descr="C:\Users\Jralli\AppData\Local\Microsoft\Windows\Temporary Internet Files\Content.IE5\HAIMLART\pancake_cartoon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298" y="4525440"/>
              <a:ext cx="1100138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52381" y="1460758"/>
              <a:ext cx="8610804" cy="4089650"/>
              <a:chOff x="209668" y="1563872"/>
              <a:chExt cx="8610804" cy="4089650"/>
            </a:xfrm>
          </p:grpSpPr>
          <p:pic>
            <p:nvPicPr>
              <p:cNvPr id="3074" name="Picture 2" descr="C:\Users\Jralli\AppData\Local\Microsoft\Windows\Temporary Internet Files\Content.IE5\DWW7LXM2\color_toilet_humor_logo_by_djdeluxe81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628800"/>
                <a:ext cx="1080120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20" t="49904" r="2518" b="38912"/>
              <a:stretch/>
            </p:blipFill>
            <p:spPr bwMode="auto">
              <a:xfrm>
                <a:off x="209668" y="2996952"/>
                <a:ext cx="1047495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" name="Picture 6" descr="C:\Users\Jralli\AppData\Local\Microsoft\Windows\Temporary Internet Files\Content.IE5\Y75H5FEW\sneezing-cartoon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39" y="4767976"/>
                <a:ext cx="787152" cy="8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C:\Program Files (x86)\Microsoft Office\MEDIA\CAGCAT10\j0216724.wm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29" r="42385"/>
              <a:stretch/>
            </p:blipFill>
            <p:spPr bwMode="auto">
              <a:xfrm>
                <a:off x="4499992" y="1563872"/>
                <a:ext cx="720080" cy="1145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C:\Users\Jralli\AppData\Local\Microsoft\Windows\Temporary Internet Files\Content.IE5\Y75H5FEW\sick_in_bed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1" y="2996952"/>
                <a:ext cx="1112693" cy="1009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614569" y="3249850"/>
                <a:ext cx="32059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/>
                  <a:t>Before </a:t>
                </a:r>
                <a:r>
                  <a:rPr lang="en-GB" dirty="0"/>
                  <a:t>and after visiting  ill people, for example in hospital</a:t>
                </a:r>
              </a:p>
              <a:p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47664" y="1984194"/>
                <a:ext cx="2119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dirty="0"/>
                  <a:t>After using the </a:t>
                </a:r>
                <a:r>
                  <a:rPr lang="en-GB" dirty="0" smtClean="0"/>
                  <a:t>toilet</a:t>
                </a:r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529092" y="2998693"/>
                <a:ext cx="23228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dirty="0"/>
                  <a:t>before, during and after preparing food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548468" y="1951730"/>
                <a:ext cx="2361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After </a:t>
                </a:r>
                <a:r>
                  <a:rPr lang="en-GB" dirty="0" smtClean="0"/>
                  <a:t>touching </a:t>
                </a:r>
                <a:r>
                  <a:rPr lang="en-GB" dirty="0"/>
                  <a:t>animals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88961" y="4708742"/>
                <a:ext cx="24069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dirty="0"/>
                  <a:t>After coughing, sneezing or blowing your nose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702928" y="5067293"/>
              <a:ext cx="1440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/>
                <a:t>Before eating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1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Washing hands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9301"/>
            <a:ext cx="8229600" cy="5030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eople carry  around 3200 bacteria of 150 different types on their hands!</a:t>
            </a:r>
            <a:br>
              <a:rPr lang="en-GB" dirty="0" smtClean="0"/>
            </a:br>
            <a:endParaRPr lang="en-GB" dirty="0" smtClean="0"/>
          </a:p>
          <a:p>
            <a:pPr marL="1790700" indent="0">
              <a:buNone/>
            </a:pPr>
            <a:r>
              <a:rPr lang="en-GB" dirty="0" smtClean="0"/>
              <a:t>…..so washing hands is one of the best ways to stop bacteria getting into the body or travelling from one person to another……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However, washing  with water alone is not enough, this will get rid of visible dirt but not invisible unhelpful bacteria……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7" t="24547" r="33850" b="63666"/>
          <a:stretch/>
        </p:blipFill>
        <p:spPr bwMode="auto">
          <a:xfrm>
            <a:off x="6156176" y="1772816"/>
            <a:ext cx="2225130" cy="8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ralli\AppData\Local\Microsoft\Windows\Temporary Internet Files\Content.IE5\DWW7LXM2\999px-Wash_your_hands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51878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540</Words>
  <Application>Microsoft Office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Snap ITC</vt:lpstr>
      <vt:lpstr>Wingdings</vt:lpstr>
      <vt:lpstr>Office Theme</vt:lpstr>
      <vt:lpstr>Hand Hygiene</vt:lpstr>
      <vt:lpstr>I am learning…</vt:lpstr>
      <vt:lpstr>What are Microbes ?</vt:lpstr>
      <vt:lpstr>PowerPoint Presentation</vt:lpstr>
      <vt:lpstr>You will all have experienced unhelpful microbes</vt:lpstr>
      <vt:lpstr>PowerPoint Presentation</vt:lpstr>
      <vt:lpstr>How do unhelpful microbes get into your body?</vt:lpstr>
      <vt:lpstr>WHEN should we wash our hands?</vt:lpstr>
      <vt:lpstr>Washing hands</vt:lpstr>
      <vt:lpstr>PowerPoint Presentation</vt:lpstr>
    </vt:vector>
  </TitlesOfParts>
  <Company>Imperial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</dc:title>
  <dc:creator>Allibone, Juliet R</dc:creator>
  <cp:lastModifiedBy>Allibone, Juliet R</cp:lastModifiedBy>
  <cp:revision>63</cp:revision>
  <dcterms:created xsi:type="dcterms:W3CDTF">2015-12-01T11:57:22Z</dcterms:created>
  <dcterms:modified xsi:type="dcterms:W3CDTF">2018-01-09T13:28:06Z</dcterms:modified>
</cp:coreProperties>
</file>