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AFA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221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23B-6AFD-4BAB-8FBE-C9D88F759986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9B0E5-D241-4A5E-A15E-F7423070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27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23B-6AFD-4BAB-8FBE-C9D88F759986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9B0E5-D241-4A5E-A15E-F7423070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154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23B-6AFD-4BAB-8FBE-C9D88F759986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9B0E5-D241-4A5E-A15E-F7423070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075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23B-6AFD-4BAB-8FBE-C9D88F759986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9B0E5-D241-4A5E-A15E-F7423070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158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23B-6AFD-4BAB-8FBE-C9D88F759986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9B0E5-D241-4A5E-A15E-F7423070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165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23B-6AFD-4BAB-8FBE-C9D88F759986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9B0E5-D241-4A5E-A15E-F7423070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71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23B-6AFD-4BAB-8FBE-C9D88F759986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9B0E5-D241-4A5E-A15E-F7423070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476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23B-6AFD-4BAB-8FBE-C9D88F759986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9B0E5-D241-4A5E-A15E-F7423070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492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23B-6AFD-4BAB-8FBE-C9D88F759986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9B0E5-D241-4A5E-A15E-F7423070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935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23B-6AFD-4BAB-8FBE-C9D88F759986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9B0E5-D241-4A5E-A15E-F7423070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161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623B-6AFD-4BAB-8FBE-C9D88F759986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9B0E5-D241-4A5E-A15E-F7423070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67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4623B-6AFD-4BAB-8FBE-C9D88F759986}" type="datetimeFigureOut">
              <a:rPr lang="en-US" smtClean="0"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9B0E5-D241-4A5E-A15E-F74230705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868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0" y="8112154"/>
            <a:ext cx="7772400" cy="14649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0" y="4152316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 a valued Employee of Imperial College, we want to help you save &amp; earn rewards on your everyday essentials.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513345" y="4973053"/>
            <a:ext cx="6769769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59533" y="6757091"/>
            <a:ext cx="2330510" cy="95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Select from 80+ retailers:</a:t>
            </a:r>
          </a:p>
          <a:p>
            <a:pPr algn="ctr"/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Enter the amount you need and earn WOWPoints/get money off.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49576" y="6757091"/>
            <a:ext cx="203549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Receive your card 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by First Class post within 2-3 business days.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44606" y="6757091"/>
            <a:ext cx="23682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Double Dip</a:t>
            </a: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Use your shopping card to pay at the checkout and combine with other in-store savings.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9577137"/>
            <a:ext cx="7772400" cy="4812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VISIT WWW.PERKSATWORK.COM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" y="5202006"/>
            <a:ext cx="77723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accent2"/>
                </a:solidFill>
              </a:rPr>
              <a:t>HOW TO USE A RELOADABLE SHOPPING CARD?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17" y="8234351"/>
            <a:ext cx="2582780" cy="305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>
                    <a:lumMod val="50000"/>
                  </a:schemeClr>
                </a:solidFill>
              </a:rPr>
              <a:t>Get discounts at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68800" y="217706"/>
            <a:ext cx="31626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Perks at Work</a:t>
            </a:r>
            <a:endParaRPr lang="en-U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r"/>
            <a:r>
              <a:rPr lang="en-US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New Everyday Savings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1386" b="26981"/>
          <a:stretch/>
        </p:blipFill>
        <p:spPr>
          <a:xfrm>
            <a:off x="1" y="881729"/>
            <a:ext cx="7772399" cy="313185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10" y="162788"/>
            <a:ext cx="1905000" cy="571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188" y="5888847"/>
            <a:ext cx="648000" cy="64800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2607" y="5890706"/>
            <a:ext cx="648000" cy="64800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4737" y="5890706"/>
            <a:ext cx="648000" cy="648000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6218043" y="9119696"/>
            <a:ext cx="11333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>
                    <a:lumMod val="50000"/>
                  </a:schemeClr>
                </a:solidFill>
              </a:rPr>
              <a:t>…and more!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6" name="Picture 2" descr="Image result for argos logo 201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03" b="27177"/>
          <a:stretch/>
        </p:blipFill>
        <p:spPr bwMode="auto">
          <a:xfrm>
            <a:off x="1326217" y="8651228"/>
            <a:ext cx="724461" cy="32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SDA logo 2017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0961" y="8651228"/>
            <a:ext cx="767798" cy="32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TEsco logo 2017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3" t="39620" r="22828" b="39507"/>
          <a:stretch/>
        </p:blipFill>
        <p:spPr bwMode="auto">
          <a:xfrm>
            <a:off x="5480708" y="8671028"/>
            <a:ext cx="864000" cy="2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result for pizza express logo 2017 png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23" t="42723" r="11774" b="43899"/>
          <a:stretch/>
        </p:blipFill>
        <p:spPr bwMode="auto">
          <a:xfrm>
            <a:off x="4764186" y="9201585"/>
            <a:ext cx="1257593" cy="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Image result for john lewis logo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042" y="8699806"/>
            <a:ext cx="982800" cy="230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Image result for sainsburys logo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3" t="13613" r="8000" b="15094"/>
          <a:stretch/>
        </p:blipFill>
        <p:spPr bwMode="auto">
          <a:xfrm>
            <a:off x="4342125" y="8651228"/>
            <a:ext cx="958300" cy="32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Image result for waitrose logo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989" y="8713055"/>
            <a:ext cx="982800" cy="203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93385" y="8656270"/>
            <a:ext cx="952549" cy="317516"/>
          </a:xfrm>
          <a:prstGeom prst="rect">
            <a:avLst/>
          </a:prstGeom>
        </p:spPr>
      </p:pic>
      <p:pic>
        <p:nvPicPr>
          <p:cNvPr id="1044" name="Picture 20" descr="Image result for all bar one logo"/>
          <p:cNvPicPr>
            <a:picLocks noChangeAspect="1" noChangeArrowheads="1"/>
          </p:cNvPicPr>
          <p:nvPr/>
        </p:nvPicPr>
        <p:blipFill rotWithShape="1">
          <a:blip r:embed="rId15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07" t="38901" r="7468" b="40411"/>
          <a:stretch/>
        </p:blipFill>
        <p:spPr bwMode="auto">
          <a:xfrm>
            <a:off x="392250" y="9201246"/>
            <a:ext cx="982800" cy="144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Image result for browns restaurant logo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316" y="9079275"/>
            <a:ext cx="612000" cy="388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Image result for cafe rouge logo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9582" y="9207740"/>
            <a:ext cx="982800" cy="131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558648" y="9109785"/>
            <a:ext cx="1009272" cy="32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918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94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Li</dc:creator>
  <cp:lastModifiedBy>Woodcock, Suzanne</cp:lastModifiedBy>
  <cp:revision>13</cp:revision>
  <dcterms:created xsi:type="dcterms:W3CDTF">2017-05-02T17:39:18Z</dcterms:created>
  <dcterms:modified xsi:type="dcterms:W3CDTF">2017-07-27T15:02:05Z</dcterms:modified>
</cp:coreProperties>
</file>