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1"/>
  </p:notesMasterIdLst>
  <p:sldIdLst>
    <p:sldId id="256" r:id="rId2"/>
    <p:sldId id="260" r:id="rId3"/>
    <p:sldId id="262" r:id="rId4"/>
    <p:sldId id="257" r:id="rId5"/>
    <p:sldId id="263" r:id="rId6"/>
    <p:sldId id="258" r:id="rId7"/>
    <p:sldId id="261" r:id="rId8"/>
    <p:sldId id="267" r:id="rId9"/>
    <p:sldId id="268" r:id="rId10"/>
    <p:sldId id="270" r:id="rId11"/>
    <p:sldId id="269" r:id="rId12"/>
    <p:sldId id="271" r:id="rId13"/>
    <p:sldId id="277" r:id="rId14"/>
    <p:sldId id="265" r:id="rId15"/>
    <p:sldId id="259" r:id="rId16"/>
    <p:sldId id="273" r:id="rId17"/>
    <p:sldId id="274" r:id="rId18"/>
    <p:sldId id="272" r:id="rId19"/>
    <p:sldId id="276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15F619-CB36-4DB5-AA72-8D2CE8ACD755}" v="25" dt="2026-01-12T16:26:18.5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150" autoAdjust="0"/>
  </p:normalViewPr>
  <p:slideViewPr>
    <p:cSldViewPr snapToGrid="0">
      <p:cViewPr varScale="1">
        <p:scale>
          <a:sx n="79" d="100"/>
          <a:sy n="79" d="100"/>
        </p:scale>
        <p:origin x="773" y="2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iyarit, Oranan" userId="e1af12d4-d659-4fc4-9676-5ec5836fdc39" providerId="ADAL" clId="{5E539031-184D-441F-82BE-309710B4D7ED}"/>
    <pc:docChg chg="undo custSel addSld delSld modSld modMainMaster">
      <pc:chgData name="Ariyarit, Oranan" userId="e1af12d4-d659-4fc4-9676-5ec5836fdc39" providerId="ADAL" clId="{5E539031-184D-441F-82BE-309710B4D7ED}" dt="2026-01-12T16:33:01.606" v="3285" actId="20577"/>
      <pc:docMkLst>
        <pc:docMk/>
      </pc:docMkLst>
      <pc:sldChg chg="modSp mod">
        <pc:chgData name="Ariyarit, Oranan" userId="e1af12d4-d659-4fc4-9676-5ec5836fdc39" providerId="ADAL" clId="{5E539031-184D-441F-82BE-309710B4D7ED}" dt="2026-01-10T07:43:50.786" v="880" actId="1035"/>
        <pc:sldMkLst>
          <pc:docMk/>
          <pc:sldMk cId="162751253" sldId="256"/>
        </pc:sldMkLst>
        <pc:spChg chg="mod">
          <ac:chgData name="Ariyarit, Oranan" userId="e1af12d4-d659-4fc4-9676-5ec5836fdc39" providerId="ADAL" clId="{5E539031-184D-441F-82BE-309710B4D7ED}" dt="2026-01-10T07:43:50.786" v="880" actId="1035"/>
          <ac:spMkLst>
            <pc:docMk/>
            <pc:sldMk cId="162751253" sldId="256"/>
            <ac:spMk id="2" creationId="{4D39CC0C-A020-F2DD-DBFA-FA0338F6E272}"/>
          </ac:spMkLst>
        </pc:spChg>
        <pc:spChg chg="mod">
          <ac:chgData name="Ariyarit, Oranan" userId="e1af12d4-d659-4fc4-9676-5ec5836fdc39" providerId="ADAL" clId="{5E539031-184D-441F-82BE-309710B4D7ED}" dt="2026-01-10T07:43:46.698" v="871" actId="1036"/>
          <ac:spMkLst>
            <pc:docMk/>
            <pc:sldMk cId="162751253" sldId="256"/>
            <ac:spMk id="3" creationId="{28DFE2E6-BCE6-BA03-C361-F0530208ABFA}"/>
          </ac:spMkLst>
        </pc:spChg>
      </pc:sldChg>
      <pc:sldChg chg="modSp mod">
        <pc:chgData name="Ariyarit, Oranan" userId="e1af12d4-d659-4fc4-9676-5ec5836fdc39" providerId="ADAL" clId="{5E539031-184D-441F-82BE-309710B4D7ED}" dt="2026-01-10T07:54:34.294" v="946" actId="20577"/>
        <pc:sldMkLst>
          <pc:docMk/>
          <pc:sldMk cId="3762755507" sldId="257"/>
        </pc:sldMkLst>
        <pc:spChg chg="mod">
          <ac:chgData name="Ariyarit, Oranan" userId="e1af12d4-d659-4fc4-9676-5ec5836fdc39" providerId="ADAL" clId="{5E539031-184D-441F-82BE-309710B4D7ED}" dt="2026-01-10T07:54:34.294" v="946" actId="20577"/>
          <ac:spMkLst>
            <pc:docMk/>
            <pc:sldMk cId="3762755507" sldId="257"/>
            <ac:spMk id="2" creationId="{FAFDE264-CC5E-E57E-984B-20A27161E824}"/>
          </ac:spMkLst>
        </pc:spChg>
      </pc:sldChg>
      <pc:sldChg chg="modSp mod modNotesTx">
        <pc:chgData name="Ariyarit, Oranan" userId="e1af12d4-d659-4fc4-9676-5ec5836fdc39" providerId="ADAL" clId="{5E539031-184D-441F-82BE-309710B4D7ED}" dt="2026-01-10T14:39:20.739" v="1481" actId="5793"/>
        <pc:sldMkLst>
          <pc:docMk/>
          <pc:sldMk cId="1041338897" sldId="258"/>
        </pc:sldMkLst>
        <pc:spChg chg="mod">
          <ac:chgData name="Ariyarit, Oranan" userId="e1af12d4-d659-4fc4-9676-5ec5836fdc39" providerId="ADAL" clId="{5E539031-184D-441F-82BE-309710B4D7ED}" dt="2026-01-10T14:36:41.953" v="1430"/>
          <ac:spMkLst>
            <pc:docMk/>
            <pc:sldMk cId="1041338897" sldId="258"/>
            <ac:spMk id="2" creationId="{C94C74CE-5BF1-E174-68CE-799B38A63A9A}"/>
          </ac:spMkLst>
        </pc:spChg>
        <pc:spChg chg="mod">
          <ac:chgData name="Ariyarit, Oranan" userId="e1af12d4-d659-4fc4-9676-5ec5836fdc39" providerId="ADAL" clId="{5E539031-184D-441F-82BE-309710B4D7ED}" dt="2026-01-10T14:36:52.181" v="1433"/>
          <ac:spMkLst>
            <pc:docMk/>
            <pc:sldMk cId="1041338897" sldId="258"/>
            <ac:spMk id="3" creationId="{E0F54596-2F34-5D2D-0FB7-AF996A82173E}"/>
          </ac:spMkLst>
        </pc:spChg>
      </pc:sldChg>
      <pc:sldChg chg="modSp mod">
        <pc:chgData name="Ariyarit, Oranan" userId="e1af12d4-d659-4fc4-9676-5ec5836fdc39" providerId="ADAL" clId="{5E539031-184D-441F-82BE-309710B4D7ED}" dt="2026-01-10T07:54:59.931" v="952" actId="20577"/>
        <pc:sldMkLst>
          <pc:docMk/>
          <pc:sldMk cId="3340905762" sldId="259"/>
        </pc:sldMkLst>
        <pc:spChg chg="mod">
          <ac:chgData name="Ariyarit, Oranan" userId="e1af12d4-d659-4fc4-9676-5ec5836fdc39" providerId="ADAL" clId="{5E539031-184D-441F-82BE-309710B4D7ED}" dt="2026-01-10T07:54:59.931" v="952" actId="20577"/>
          <ac:spMkLst>
            <pc:docMk/>
            <pc:sldMk cId="3340905762" sldId="259"/>
            <ac:spMk id="2" creationId="{66A41462-EB7A-0221-DC20-A4ED1D6193D2}"/>
          </ac:spMkLst>
        </pc:spChg>
      </pc:sldChg>
      <pc:sldChg chg="modSp mod">
        <pc:chgData name="Ariyarit, Oranan" userId="e1af12d4-d659-4fc4-9676-5ec5836fdc39" providerId="ADAL" clId="{5E539031-184D-441F-82BE-309710B4D7ED}" dt="2026-01-10T08:18:43.363" v="1349" actId="20577"/>
        <pc:sldMkLst>
          <pc:docMk/>
          <pc:sldMk cId="3718180616" sldId="260"/>
        </pc:sldMkLst>
        <pc:spChg chg="mod">
          <ac:chgData name="Ariyarit, Oranan" userId="e1af12d4-d659-4fc4-9676-5ec5836fdc39" providerId="ADAL" clId="{5E539031-184D-441F-82BE-309710B4D7ED}" dt="2026-01-10T08:18:43.363" v="1349" actId="20577"/>
          <ac:spMkLst>
            <pc:docMk/>
            <pc:sldMk cId="3718180616" sldId="260"/>
            <ac:spMk id="3" creationId="{4D849CC7-27CD-4E26-0C22-A184BFF827ED}"/>
          </ac:spMkLst>
        </pc:spChg>
      </pc:sldChg>
      <pc:sldChg chg="addSp delSp modSp mod modClrScheme chgLayout">
        <pc:chgData name="Ariyarit, Oranan" userId="e1af12d4-d659-4fc4-9676-5ec5836fdc39" providerId="ADAL" clId="{5E539031-184D-441F-82BE-309710B4D7ED}" dt="2026-01-11T17:35:25.492" v="1594" actId="20577"/>
        <pc:sldMkLst>
          <pc:docMk/>
          <pc:sldMk cId="4052806879" sldId="261"/>
        </pc:sldMkLst>
        <pc:spChg chg="mod ord">
          <ac:chgData name="Ariyarit, Oranan" userId="e1af12d4-d659-4fc4-9676-5ec5836fdc39" providerId="ADAL" clId="{5E539031-184D-441F-82BE-309710B4D7ED}" dt="2026-01-10T14:37:16.761" v="1435"/>
          <ac:spMkLst>
            <pc:docMk/>
            <pc:sldMk cId="4052806879" sldId="261"/>
            <ac:spMk id="2" creationId="{4FAFEC5A-7EAC-B9BD-A16A-C6D7D0694860}"/>
          </ac:spMkLst>
        </pc:spChg>
        <pc:spChg chg="mod">
          <ac:chgData name="Ariyarit, Oranan" userId="e1af12d4-d659-4fc4-9676-5ec5836fdc39" providerId="ADAL" clId="{5E539031-184D-441F-82BE-309710B4D7ED}" dt="2026-01-11T17:35:25.492" v="1594" actId="20577"/>
          <ac:spMkLst>
            <pc:docMk/>
            <pc:sldMk cId="4052806879" sldId="261"/>
            <ac:spMk id="3" creationId="{5AA2007A-9D53-7E04-33D2-F9E613F93594}"/>
          </ac:spMkLst>
        </pc:spChg>
        <pc:spChg chg="mod ord">
          <ac:chgData name="Ariyarit, Oranan" userId="e1af12d4-d659-4fc4-9676-5ec5836fdc39" providerId="ADAL" clId="{5E539031-184D-441F-82BE-309710B4D7ED}" dt="2026-01-10T08:15:37.289" v="1160" actId="26606"/>
          <ac:spMkLst>
            <pc:docMk/>
            <pc:sldMk cId="4052806879" sldId="261"/>
            <ac:spMk id="4" creationId="{701FD984-9ED3-271C-48F6-58D8E6A832FA}"/>
          </ac:spMkLst>
        </pc:spChg>
        <pc:spChg chg="add mod">
          <ac:chgData name="Ariyarit, Oranan" userId="e1af12d4-d659-4fc4-9676-5ec5836fdc39" providerId="ADAL" clId="{5E539031-184D-441F-82BE-309710B4D7ED}" dt="2026-01-10T14:39:33.977" v="1525" actId="1035"/>
          <ac:spMkLst>
            <pc:docMk/>
            <pc:sldMk cId="4052806879" sldId="261"/>
            <ac:spMk id="6" creationId="{5503A458-8BBD-58B2-B360-5EA578FDF948}"/>
          </ac:spMkLst>
        </pc:spChg>
        <pc:spChg chg="add mod">
          <ac:chgData name="Ariyarit, Oranan" userId="e1af12d4-d659-4fc4-9676-5ec5836fdc39" providerId="ADAL" clId="{5E539031-184D-441F-82BE-309710B4D7ED}" dt="2026-01-10T14:39:33.977" v="1525" actId="1035"/>
          <ac:spMkLst>
            <pc:docMk/>
            <pc:sldMk cId="4052806879" sldId="261"/>
            <ac:spMk id="7" creationId="{427C48B6-764B-6CCB-6BC8-F11015A94D3A}"/>
          </ac:spMkLst>
        </pc:spChg>
        <pc:spChg chg="add mod">
          <ac:chgData name="Ariyarit, Oranan" userId="e1af12d4-d659-4fc4-9676-5ec5836fdc39" providerId="ADAL" clId="{5E539031-184D-441F-82BE-309710B4D7ED}" dt="2026-01-10T14:39:33.977" v="1525" actId="1035"/>
          <ac:spMkLst>
            <pc:docMk/>
            <pc:sldMk cId="4052806879" sldId="261"/>
            <ac:spMk id="8" creationId="{394296A8-BB42-84A1-1967-01A8763EAA87}"/>
          </ac:spMkLst>
        </pc:spChg>
        <pc:spChg chg="add mod">
          <ac:chgData name="Ariyarit, Oranan" userId="e1af12d4-d659-4fc4-9676-5ec5836fdc39" providerId="ADAL" clId="{5E539031-184D-441F-82BE-309710B4D7ED}" dt="2026-01-10T14:39:33.977" v="1525" actId="1035"/>
          <ac:spMkLst>
            <pc:docMk/>
            <pc:sldMk cId="4052806879" sldId="261"/>
            <ac:spMk id="9" creationId="{DAC6B250-E477-A9B5-5DA5-4049A620B689}"/>
          </ac:spMkLst>
        </pc:spChg>
        <pc:spChg chg="add mod">
          <ac:chgData name="Ariyarit, Oranan" userId="e1af12d4-d659-4fc4-9676-5ec5836fdc39" providerId="ADAL" clId="{5E539031-184D-441F-82BE-309710B4D7ED}" dt="2026-01-10T14:29:56.074" v="1416" actId="14100"/>
          <ac:spMkLst>
            <pc:docMk/>
            <pc:sldMk cId="4052806879" sldId="261"/>
            <ac:spMk id="10" creationId="{491CA21F-16B6-8FFB-DF82-1E267153B39B}"/>
          </ac:spMkLst>
        </pc:spChg>
        <pc:picChg chg="add mod">
          <ac:chgData name="Ariyarit, Oranan" userId="e1af12d4-d659-4fc4-9676-5ec5836fdc39" providerId="ADAL" clId="{5E539031-184D-441F-82BE-309710B4D7ED}" dt="2026-01-10T14:39:33.977" v="1525" actId="1035"/>
          <ac:picMkLst>
            <pc:docMk/>
            <pc:sldMk cId="4052806879" sldId="261"/>
            <ac:picMk id="5" creationId="{7E9C2E0D-C57D-05AC-4258-94FAB0E0F01F}"/>
          </ac:picMkLst>
        </pc:picChg>
      </pc:sldChg>
      <pc:sldChg chg="modSp add mod">
        <pc:chgData name="Ariyarit, Oranan" userId="e1af12d4-d659-4fc4-9676-5ec5836fdc39" providerId="ADAL" clId="{5E539031-184D-441F-82BE-309710B4D7ED}" dt="2026-01-10T06:41:07.547" v="50"/>
        <pc:sldMkLst>
          <pc:docMk/>
          <pc:sldMk cId="2509238488" sldId="267"/>
        </pc:sldMkLst>
        <pc:spChg chg="mod">
          <ac:chgData name="Ariyarit, Oranan" userId="e1af12d4-d659-4fc4-9676-5ec5836fdc39" providerId="ADAL" clId="{5E539031-184D-441F-82BE-309710B4D7ED}" dt="2026-01-10T06:41:07.547" v="50"/>
          <ac:spMkLst>
            <pc:docMk/>
            <pc:sldMk cId="2509238488" sldId="267"/>
            <ac:spMk id="2" creationId="{675825FA-C221-29B9-BA1A-3AD77BE5CD51}"/>
          </ac:spMkLst>
        </pc:spChg>
      </pc:sldChg>
      <pc:sldChg chg="addSp modSp new mod">
        <pc:chgData name="Ariyarit, Oranan" userId="e1af12d4-d659-4fc4-9676-5ec5836fdc39" providerId="ADAL" clId="{5E539031-184D-441F-82BE-309710B4D7ED}" dt="2026-01-10T07:28:20.505" v="690" actId="208"/>
        <pc:sldMkLst>
          <pc:docMk/>
          <pc:sldMk cId="2981317499" sldId="268"/>
        </pc:sldMkLst>
        <pc:spChg chg="mod">
          <ac:chgData name="Ariyarit, Oranan" userId="e1af12d4-d659-4fc4-9676-5ec5836fdc39" providerId="ADAL" clId="{5E539031-184D-441F-82BE-309710B4D7ED}" dt="2026-01-10T06:45:35.976" v="87" actId="20577"/>
          <ac:spMkLst>
            <pc:docMk/>
            <pc:sldMk cId="2981317499" sldId="268"/>
            <ac:spMk id="2" creationId="{3AAA9C13-B3B3-8CEF-B9F8-1AD70C4F8A7F}"/>
          </ac:spMkLst>
        </pc:spChg>
        <pc:spChg chg="add mod">
          <ac:chgData name="Ariyarit, Oranan" userId="e1af12d4-d659-4fc4-9676-5ec5836fdc39" providerId="ADAL" clId="{5E539031-184D-441F-82BE-309710B4D7ED}" dt="2026-01-10T07:28:20.505" v="690" actId="208"/>
          <ac:spMkLst>
            <pc:docMk/>
            <pc:sldMk cId="2981317499" sldId="268"/>
            <ac:spMk id="5" creationId="{2673B037-CAB9-4FB7-C676-FB00BDEAD92E}"/>
          </ac:spMkLst>
        </pc:spChg>
        <pc:picChg chg="add mod">
          <ac:chgData name="Ariyarit, Oranan" userId="e1af12d4-d659-4fc4-9676-5ec5836fdc39" providerId="ADAL" clId="{5E539031-184D-441F-82BE-309710B4D7ED}" dt="2026-01-10T07:28:01.927" v="687" actId="732"/>
          <ac:picMkLst>
            <pc:docMk/>
            <pc:sldMk cId="2981317499" sldId="268"/>
            <ac:picMk id="1026" creationId="{9790DF9A-B8C3-31A7-4634-D25EF799B327}"/>
          </ac:picMkLst>
        </pc:picChg>
      </pc:sldChg>
      <pc:sldChg chg="addSp modSp new mod">
        <pc:chgData name="Ariyarit, Oranan" userId="e1af12d4-d659-4fc4-9676-5ec5836fdc39" providerId="ADAL" clId="{5E539031-184D-441F-82BE-309710B4D7ED}" dt="2026-01-10T07:28:52.976" v="696" actId="208"/>
        <pc:sldMkLst>
          <pc:docMk/>
          <pc:sldMk cId="847918583" sldId="269"/>
        </pc:sldMkLst>
        <pc:spChg chg="mod">
          <ac:chgData name="Ariyarit, Oranan" userId="e1af12d4-d659-4fc4-9676-5ec5836fdc39" providerId="ADAL" clId="{5E539031-184D-441F-82BE-309710B4D7ED}" dt="2026-01-10T06:45:49.559" v="108" actId="20577"/>
          <ac:spMkLst>
            <pc:docMk/>
            <pc:sldMk cId="847918583" sldId="269"/>
            <ac:spMk id="2" creationId="{BA959F8F-728E-A227-92E6-8B41C2205152}"/>
          </ac:spMkLst>
        </pc:spChg>
        <pc:spChg chg="add mod">
          <ac:chgData name="Ariyarit, Oranan" userId="e1af12d4-d659-4fc4-9676-5ec5836fdc39" providerId="ADAL" clId="{5E539031-184D-441F-82BE-309710B4D7ED}" dt="2026-01-10T07:28:52.976" v="696" actId="208"/>
          <ac:spMkLst>
            <pc:docMk/>
            <pc:sldMk cId="847918583" sldId="269"/>
            <ac:spMk id="5" creationId="{D78C74E7-3DBD-802C-42CB-C9702D8B6B6B}"/>
          </ac:spMkLst>
        </pc:spChg>
        <pc:picChg chg="add mod">
          <ac:chgData name="Ariyarit, Oranan" userId="e1af12d4-d659-4fc4-9676-5ec5836fdc39" providerId="ADAL" clId="{5E539031-184D-441F-82BE-309710B4D7ED}" dt="2026-01-10T07:28:34.891" v="691" actId="732"/>
          <ac:picMkLst>
            <pc:docMk/>
            <pc:sldMk cId="847918583" sldId="269"/>
            <ac:picMk id="3074" creationId="{CFD42AF6-B257-17A5-6056-4BD736CBC263}"/>
          </ac:picMkLst>
        </pc:picChg>
      </pc:sldChg>
      <pc:sldChg chg="addSp delSp modSp new mod modClrScheme chgLayout">
        <pc:chgData name="Ariyarit, Oranan" userId="e1af12d4-d659-4fc4-9676-5ec5836fdc39" providerId="ADAL" clId="{5E539031-184D-441F-82BE-309710B4D7ED}" dt="2026-01-10T07:30:52.329" v="752" actId="1036"/>
        <pc:sldMkLst>
          <pc:docMk/>
          <pc:sldMk cId="2492695724" sldId="270"/>
        </pc:sldMkLst>
        <pc:spChg chg="mod ord">
          <ac:chgData name="Ariyarit, Oranan" userId="e1af12d4-d659-4fc4-9676-5ec5836fdc39" providerId="ADAL" clId="{5E539031-184D-441F-82BE-309710B4D7ED}" dt="2026-01-10T06:54:40.122" v="143" actId="700"/>
          <ac:spMkLst>
            <pc:docMk/>
            <pc:sldMk cId="2492695724" sldId="270"/>
            <ac:spMk id="2" creationId="{ED69BC17-AE7B-AB71-DDFC-3A22B66E700A}"/>
          </ac:spMkLst>
        </pc:spChg>
        <pc:spChg chg="mod ord">
          <ac:chgData name="Ariyarit, Oranan" userId="e1af12d4-d659-4fc4-9676-5ec5836fdc39" providerId="ADAL" clId="{5E539031-184D-441F-82BE-309710B4D7ED}" dt="2026-01-10T07:30:52.329" v="752" actId="1036"/>
          <ac:spMkLst>
            <pc:docMk/>
            <pc:sldMk cId="2492695724" sldId="270"/>
            <ac:spMk id="4" creationId="{1F440266-3B79-41F4-0185-FC11FA96C6F2}"/>
          </ac:spMkLst>
        </pc:spChg>
        <pc:spChg chg="add mod ord">
          <ac:chgData name="Ariyarit, Oranan" userId="e1af12d4-d659-4fc4-9676-5ec5836fdc39" providerId="ADAL" clId="{5E539031-184D-441F-82BE-309710B4D7ED}" dt="2026-01-10T07:30:44.553" v="729" actId="1036"/>
          <ac:spMkLst>
            <pc:docMk/>
            <pc:sldMk cId="2492695724" sldId="270"/>
            <ac:spMk id="5" creationId="{89D2C886-BB46-7FB9-69F3-3C53EBD907A8}"/>
          </ac:spMkLst>
        </pc:spChg>
        <pc:spChg chg="add mod ord">
          <ac:chgData name="Ariyarit, Oranan" userId="e1af12d4-d659-4fc4-9676-5ec5836fdc39" providerId="ADAL" clId="{5E539031-184D-441F-82BE-309710B4D7ED}" dt="2026-01-10T07:30:44.553" v="729" actId="1036"/>
          <ac:spMkLst>
            <pc:docMk/>
            <pc:sldMk cId="2492695724" sldId="270"/>
            <ac:spMk id="7" creationId="{CCD31EA4-555C-D27D-988F-6D6D47CE0AEC}"/>
          </ac:spMkLst>
        </pc:spChg>
        <pc:picChg chg="add mod">
          <ac:chgData name="Ariyarit, Oranan" userId="e1af12d4-d659-4fc4-9676-5ec5836fdc39" providerId="ADAL" clId="{5E539031-184D-441F-82BE-309710B4D7ED}" dt="2026-01-10T07:30:44.553" v="729" actId="1036"/>
          <ac:picMkLst>
            <pc:docMk/>
            <pc:sldMk cId="2492695724" sldId="270"/>
            <ac:picMk id="2050" creationId="{6350E304-D750-9E06-928B-092EA49A9DCE}"/>
          </ac:picMkLst>
        </pc:picChg>
        <pc:picChg chg="add mod">
          <ac:chgData name="Ariyarit, Oranan" userId="e1af12d4-d659-4fc4-9676-5ec5836fdc39" providerId="ADAL" clId="{5E539031-184D-441F-82BE-309710B4D7ED}" dt="2026-01-10T07:30:44.553" v="729" actId="1036"/>
          <ac:picMkLst>
            <pc:docMk/>
            <pc:sldMk cId="2492695724" sldId="270"/>
            <ac:picMk id="2052" creationId="{7C1D681D-2D34-DE16-1D81-A6DE551420A1}"/>
          </ac:picMkLst>
        </pc:picChg>
      </pc:sldChg>
      <pc:sldChg chg="addSp delSp modSp new mod modClrScheme chgLayout">
        <pc:chgData name="Ariyarit, Oranan" userId="e1af12d4-d659-4fc4-9676-5ec5836fdc39" providerId="ADAL" clId="{5E539031-184D-441F-82BE-309710B4D7ED}" dt="2026-01-12T08:29:09.274" v="1597" actId="478"/>
        <pc:sldMkLst>
          <pc:docMk/>
          <pc:sldMk cId="2922069862" sldId="271"/>
        </pc:sldMkLst>
        <pc:spChg chg="mod ord">
          <ac:chgData name="Ariyarit, Oranan" userId="e1af12d4-d659-4fc4-9676-5ec5836fdc39" providerId="ADAL" clId="{5E539031-184D-441F-82BE-309710B4D7ED}" dt="2026-01-10T07:01:07.908" v="279" actId="700"/>
          <ac:spMkLst>
            <pc:docMk/>
            <pc:sldMk cId="2922069862" sldId="271"/>
            <ac:spMk id="2" creationId="{C107D6F2-28C0-0F0B-DDFD-0D78660781FB}"/>
          </ac:spMkLst>
        </pc:spChg>
        <pc:spChg chg="add del ord">
          <ac:chgData name="Ariyarit, Oranan" userId="e1af12d4-d659-4fc4-9676-5ec5836fdc39" providerId="ADAL" clId="{5E539031-184D-441F-82BE-309710B4D7ED}" dt="2026-01-12T08:29:09.274" v="1597" actId="478"/>
          <ac:spMkLst>
            <pc:docMk/>
            <pc:sldMk cId="2922069862" sldId="271"/>
            <ac:spMk id="3" creationId="{0BD9C426-5992-2F3C-3652-1A0DB9BA43AA}"/>
          </ac:spMkLst>
        </pc:spChg>
        <pc:spChg chg="mod ord">
          <ac:chgData name="Ariyarit, Oranan" userId="e1af12d4-d659-4fc4-9676-5ec5836fdc39" providerId="ADAL" clId="{5E539031-184D-441F-82BE-309710B4D7ED}" dt="2026-01-10T07:01:07.908" v="279" actId="700"/>
          <ac:spMkLst>
            <pc:docMk/>
            <pc:sldMk cId="2922069862" sldId="271"/>
            <ac:spMk id="4" creationId="{51899555-E207-5B1F-84CD-9C8DDCE33044}"/>
          </ac:spMkLst>
        </pc:spChg>
        <pc:spChg chg="add mod">
          <ac:chgData name="Ariyarit, Oranan" userId="e1af12d4-d659-4fc4-9676-5ec5836fdc39" providerId="ADAL" clId="{5E539031-184D-441F-82BE-309710B4D7ED}" dt="2026-01-10T07:31:12.012" v="753" actId="403"/>
          <ac:spMkLst>
            <pc:docMk/>
            <pc:sldMk cId="2922069862" sldId="271"/>
            <ac:spMk id="7" creationId="{AF377E5B-092D-6067-0BEE-3375728C9340}"/>
          </ac:spMkLst>
        </pc:spChg>
        <pc:spChg chg="add mod">
          <ac:chgData name="Ariyarit, Oranan" userId="e1af12d4-d659-4fc4-9676-5ec5836fdc39" providerId="ADAL" clId="{5E539031-184D-441F-82BE-309710B4D7ED}" dt="2026-01-10T07:31:12.012" v="753" actId="403"/>
          <ac:spMkLst>
            <pc:docMk/>
            <pc:sldMk cId="2922069862" sldId="271"/>
            <ac:spMk id="8" creationId="{78E86A13-97BE-B459-5F3F-A95CEB1FD898}"/>
          </ac:spMkLst>
        </pc:spChg>
        <pc:picChg chg="add mod">
          <ac:chgData name="Ariyarit, Oranan" userId="e1af12d4-d659-4fc4-9676-5ec5836fdc39" providerId="ADAL" clId="{5E539031-184D-441F-82BE-309710B4D7ED}" dt="2026-01-10T07:29:10.108" v="713" actId="167"/>
          <ac:picMkLst>
            <pc:docMk/>
            <pc:sldMk cId="2922069862" sldId="271"/>
            <ac:picMk id="4098" creationId="{6096F3DF-F18E-4157-5355-3A7E43A2F5F1}"/>
          </ac:picMkLst>
        </pc:picChg>
        <pc:picChg chg="add mod">
          <ac:chgData name="Ariyarit, Oranan" userId="e1af12d4-d659-4fc4-9676-5ec5836fdc39" providerId="ADAL" clId="{5E539031-184D-441F-82BE-309710B4D7ED}" dt="2026-01-10T07:29:10.108" v="713" actId="167"/>
          <ac:picMkLst>
            <pc:docMk/>
            <pc:sldMk cId="2922069862" sldId="271"/>
            <ac:picMk id="4100" creationId="{8C73E209-E2FD-D6D4-A279-1E84F0B11701}"/>
          </ac:picMkLst>
        </pc:picChg>
      </pc:sldChg>
      <pc:sldChg chg="addSp modSp new mod modClrScheme chgLayout">
        <pc:chgData name="Ariyarit, Oranan" userId="e1af12d4-d659-4fc4-9676-5ec5836fdc39" providerId="ADAL" clId="{5E539031-184D-441F-82BE-309710B4D7ED}" dt="2026-01-10T08:10:54.645" v="1158" actId="5793"/>
        <pc:sldMkLst>
          <pc:docMk/>
          <pc:sldMk cId="3789202896" sldId="272"/>
        </pc:sldMkLst>
        <pc:spChg chg="mod ord">
          <ac:chgData name="Ariyarit, Oranan" userId="e1af12d4-d659-4fc4-9676-5ec5836fdc39" providerId="ADAL" clId="{5E539031-184D-441F-82BE-309710B4D7ED}" dt="2026-01-10T07:36:09.929" v="797" actId="700"/>
          <ac:spMkLst>
            <pc:docMk/>
            <pc:sldMk cId="3789202896" sldId="272"/>
            <ac:spMk id="2" creationId="{B174BAD9-54DC-C0FE-0B6B-CA44FF48DDB1}"/>
          </ac:spMkLst>
        </pc:spChg>
        <pc:spChg chg="mod ord">
          <ac:chgData name="Ariyarit, Oranan" userId="e1af12d4-d659-4fc4-9676-5ec5836fdc39" providerId="ADAL" clId="{5E539031-184D-441F-82BE-309710B4D7ED}" dt="2026-01-10T07:36:09.929" v="797" actId="700"/>
          <ac:spMkLst>
            <pc:docMk/>
            <pc:sldMk cId="3789202896" sldId="272"/>
            <ac:spMk id="3" creationId="{6454D978-6EEC-1DAB-4A6A-405B586E91F4}"/>
          </ac:spMkLst>
        </pc:spChg>
        <pc:spChg chg="add mod ord">
          <ac:chgData name="Ariyarit, Oranan" userId="e1af12d4-d659-4fc4-9676-5ec5836fdc39" providerId="ADAL" clId="{5E539031-184D-441F-82BE-309710B4D7ED}" dt="2026-01-10T08:10:54.645" v="1158" actId="5793"/>
          <ac:spMkLst>
            <pc:docMk/>
            <pc:sldMk cId="3789202896" sldId="272"/>
            <ac:spMk id="4" creationId="{C47D351B-569D-E45F-58F0-604949552A2C}"/>
          </ac:spMkLst>
        </pc:spChg>
      </pc:sldChg>
      <pc:sldChg chg="modSp new mod">
        <pc:chgData name="Ariyarit, Oranan" userId="e1af12d4-d659-4fc4-9676-5ec5836fdc39" providerId="ADAL" clId="{5E539031-184D-441F-82BE-309710B4D7ED}" dt="2026-01-10T08:18:38.253" v="1348" actId="20577"/>
        <pc:sldMkLst>
          <pc:docMk/>
          <pc:sldMk cId="3461803282" sldId="273"/>
        </pc:sldMkLst>
        <pc:spChg chg="mod">
          <ac:chgData name="Ariyarit, Oranan" userId="e1af12d4-d659-4fc4-9676-5ec5836fdc39" providerId="ADAL" clId="{5E539031-184D-441F-82BE-309710B4D7ED}" dt="2026-01-10T08:18:38.253" v="1348" actId="20577"/>
          <ac:spMkLst>
            <pc:docMk/>
            <pc:sldMk cId="3461803282" sldId="273"/>
            <ac:spMk id="2" creationId="{AD9AA281-095A-D857-BBF7-4198F397EACD}"/>
          </ac:spMkLst>
        </pc:spChg>
      </pc:sldChg>
      <pc:sldChg chg="addSp modSp new mod modNotesTx">
        <pc:chgData name="Ariyarit, Oranan" userId="e1af12d4-d659-4fc4-9676-5ec5836fdc39" providerId="ADAL" clId="{5E539031-184D-441F-82BE-309710B4D7ED}" dt="2026-01-10T14:48:59.938" v="1534" actId="115"/>
        <pc:sldMkLst>
          <pc:docMk/>
          <pc:sldMk cId="1955655422" sldId="274"/>
        </pc:sldMkLst>
        <pc:spChg chg="mod">
          <ac:chgData name="Ariyarit, Oranan" userId="e1af12d4-d659-4fc4-9676-5ec5836fdc39" providerId="ADAL" clId="{5E539031-184D-441F-82BE-309710B4D7ED}" dt="2026-01-10T07:57:00.996" v="961" actId="20577"/>
          <ac:spMkLst>
            <pc:docMk/>
            <pc:sldMk cId="1955655422" sldId="274"/>
            <ac:spMk id="2" creationId="{0B3EC9D8-4160-D1B1-02BC-D5EF714D5D7B}"/>
          </ac:spMkLst>
        </pc:spChg>
        <pc:spChg chg="mod">
          <ac:chgData name="Ariyarit, Oranan" userId="e1af12d4-d659-4fc4-9676-5ec5836fdc39" providerId="ADAL" clId="{5E539031-184D-441F-82BE-309710B4D7ED}" dt="2026-01-10T08:10:19.275" v="1147" actId="20577"/>
          <ac:spMkLst>
            <pc:docMk/>
            <pc:sldMk cId="1955655422" sldId="274"/>
            <ac:spMk id="3" creationId="{2C6B7B88-9EDF-AF5E-CC74-85105ED53C58}"/>
          </ac:spMkLst>
        </pc:spChg>
        <pc:spChg chg="add mod">
          <ac:chgData name="Ariyarit, Oranan" userId="e1af12d4-d659-4fc4-9676-5ec5836fdc39" providerId="ADAL" clId="{5E539031-184D-441F-82BE-309710B4D7ED}" dt="2026-01-10T14:48:59.938" v="1534" actId="115"/>
          <ac:spMkLst>
            <pc:docMk/>
            <pc:sldMk cId="1955655422" sldId="274"/>
            <ac:spMk id="7" creationId="{A7D61B0B-0B28-3903-F550-55093144394C}"/>
          </ac:spMkLst>
        </pc:spChg>
        <pc:picChg chg="add mod modCrop">
          <ac:chgData name="Ariyarit, Oranan" userId="e1af12d4-d659-4fc4-9676-5ec5836fdc39" providerId="ADAL" clId="{5E539031-184D-441F-82BE-309710B4D7ED}" dt="2026-01-10T08:07:15.583" v="1073" actId="1035"/>
          <ac:picMkLst>
            <pc:docMk/>
            <pc:sldMk cId="1955655422" sldId="274"/>
            <ac:picMk id="6" creationId="{DDFCD362-0D83-2BC1-DF69-0E536A3AB9DC}"/>
          </ac:picMkLst>
        </pc:picChg>
      </pc:sldChg>
      <pc:sldChg chg="modSp new del mod">
        <pc:chgData name="Ariyarit, Oranan" userId="e1af12d4-d659-4fc4-9676-5ec5836fdc39" providerId="ADAL" clId="{5E539031-184D-441F-82BE-309710B4D7ED}" dt="2026-01-12T12:10:05.180" v="1665" actId="2696"/>
        <pc:sldMkLst>
          <pc:docMk/>
          <pc:sldMk cId="2420878409" sldId="275"/>
        </pc:sldMkLst>
        <pc:spChg chg="mod">
          <ac:chgData name="Ariyarit, Oranan" userId="e1af12d4-d659-4fc4-9676-5ec5836fdc39" providerId="ADAL" clId="{5E539031-184D-441F-82BE-309710B4D7ED}" dt="2026-01-12T12:09:36.060" v="1608" actId="20577"/>
          <ac:spMkLst>
            <pc:docMk/>
            <pc:sldMk cId="2420878409" sldId="275"/>
            <ac:spMk id="2" creationId="{C75161C6-666F-E8CE-580E-5EED809F6EDD}"/>
          </ac:spMkLst>
        </pc:spChg>
      </pc:sldChg>
      <pc:sldChg chg="addSp modSp new mod">
        <pc:chgData name="Ariyarit, Oranan" userId="e1af12d4-d659-4fc4-9676-5ec5836fdc39" providerId="ADAL" clId="{5E539031-184D-441F-82BE-309710B4D7ED}" dt="2026-01-12T12:10:01.487" v="1664" actId="1035"/>
        <pc:sldMkLst>
          <pc:docMk/>
          <pc:sldMk cId="262186669" sldId="276"/>
        </pc:sldMkLst>
        <pc:spChg chg="add mod">
          <ac:chgData name="Ariyarit, Oranan" userId="e1af12d4-d659-4fc4-9676-5ec5836fdc39" providerId="ADAL" clId="{5E539031-184D-441F-82BE-309710B4D7ED}" dt="2026-01-12T12:09:45.368" v="1610"/>
          <ac:spMkLst>
            <pc:docMk/>
            <pc:sldMk cId="262186669" sldId="276"/>
            <ac:spMk id="3" creationId="{8234AB4D-0054-DE1C-ED14-E78B24B15211}"/>
          </ac:spMkLst>
        </pc:spChg>
        <pc:spChg chg="add mod">
          <ac:chgData name="Ariyarit, Oranan" userId="e1af12d4-d659-4fc4-9676-5ec5836fdc39" providerId="ADAL" clId="{5E539031-184D-441F-82BE-309710B4D7ED}" dt="2026-01-12T12:10:01.487" v="1664" actId="1035"/>
          <ac:spMkLst>
            <pc:docMk/>
            <pc:sldMk cId="262186669" sldId="276"/>
            <ac:spMk id="4" creationId="{80D85492-0697-9029-5441-90DE8DA6251E}"/>
          </ac:spMkLst>
        </pc:spChg>
      </pc:sldChg>
      <pc:sldChg chg="addSp delSp modSp new mod">
        <pc:chgData name="Ariyarit, Oranan" userId="e1af12d4-d659-4fc4-9676-5ec5836fdc39" providerId="ADAL" clId="{5E539031-184D-441F-82BE-309710B4D7ED}" dt="2026-01-12T16:33:01.606" v="3285" actId="20577"/>
        <pc:sldMkLst>
          <pc:docMk/>
          <pc:sldMk cId="3519122754" sldId="277"/>
        </pc:sldMkLst>
        <pc:spChg chg="mod">
          <ac:chgData name="Ariyarit, Oranan" userId="e1af12d4-d659-4fc4-9676-5ec5836fdc39" providerId="ADAL" clId="{5E539031-184D-441F-82BE-309710B4D7ED}" dt="2026-01-12T16:33:01.606" v="3285" actId="20577"/>
          <ac:spMkLst>
            <pc:docMk/>
            <pc:sldMk cId="3519122754" sldId="277"/>
            <ac:spMk id="2" creationId="{64D919D3-89A7-2BC0-E39B-6055D5845F25}"/>
          </ac:spMkLst>
        </pc:spChg>
        <pc:spChg chg="mod">
          <ac:chgData name="Ariyarit, Oranan" userId="e1af12d4-d659-4fc4-9676-5ec5836fdc39" providerId="ADAL" clId="{5E539031-184D-441F-82BE-309710B4D7ED}" dt="2026-01-12T16:31:10.465" v="3252" actId="1036"/>
          <ac:spMkLst>
            <pc:docMk/>
            <pc:sldMk cId="3519122754" sldId="277"/>
            <ac:spMk id="3" creationId="{371E7E5C-DAC3-70B3-4041-4AF3DD779D52}"/>
          </ac:spMkLst>
        </pc:spChg>
        <pc:spChg chg="add mod">
          <ac:chgData name="Ariyarit, Oranan" userId="e1af12d4-d659-4fc4-9676-5ec5836fdc39" providerId="ADAL" clId="{5E539031-184D-441F-82BE-309710B4D7ED}" dt="2026-01-12T16:31:10.465" v="3252" actId="1036"/>
          <ac:spMkLst>
            <pc:docMk/>
            <pc:sldMk cId="3519122754" sldId="277"/>
            <ac:spMk id="14" creationId="{621856AC-5897-E3D4-31E7-0EB17566F52E}"/>
          </ac:spMkLst>
        </pc:spChg>
        <pc:spChg chg="add mod">
          <ac:chgData name="Ariyarit, Oranan" userId="e1af12d4-d659-4fc4-9676-5ec5836fdc39" providerId="ADAL" clId="{5E539031-184D-441F-82BE-309710B4D7ED}" dt="2026-01-12T16:27:01.267" v="3054" actId="1036"/>
          <ac:spMkLst>
            <pc:docMk/>
            <pc:sldMk cId="3519122754" sldId="277"/>
            <ac:spMk id="15" creationId="{B19E3F1D-AFC5-45FA-AFB5-7CA1FAEFCDDF}"/>
          </ac:spMkLst>
        </pc:spChg>
        <pc:spChg chg="add mod">
          <ac:chgData name="Ariyarit, Oranan" userId="e1af12d4-d659-4fc4-9676-5ec5836fdc39" providerId="ADAL" clId="{5E539031-184D-441F-82BE-309710B4D7ED}" dt="2026-01-12T16:31:10.465" v="3252" actId="1036"/>
          <ac:spMkLst>
            <pc:docMk/>
            <pc:sldMk cId="3519122754" sldId="277"/>
            <ac:spMk id="16" creationId="{9D29E52E-71E2-8A1E-BCB2-39443652CDCB}"/>
          </ac:spMkLst>
        </pc:spChg>
        <pc:spChg chg="add mod">
          <ac:chgData name="Ariyarit, Oranan" userId="e1af12d4-d659-4fc4-9676-5ec5836fdc39" providerId="ADAL" clId="{5E539031-184D-441F-82BE-309710B4D7ED}" dt="2026-01-12T16:31:10.465" v="3252" actId="1036"/>
          <ac:spMkLst>
            <pc:docMk/>
            <pc:sldMk cId="3519122754" sldId="277"/>
            <ac:spMk id="17" creationId="{C702F493-730E-B3D7-7AF1-DD4E4057EB95}"/>
          </ac:spMkLst>
        </pc:spChg>
        <pc:spChg chg="add mod">
          <ac:chgData name="Ariyarit, Oranan" userId="e1af12d4-d659-4fc4-9676-5ec5836fdc39" providerId="ADAL" clId="{5E539031-184D-441F-82BE-309710B4D7ED}" dt="2026-01-12T16:31:10.465" v="3252" actId="1036"/>
          <ac:spMkLst>
            <pc:docMk/>
            <pc:sldMk cId="3519122754" sldId="277"/>
            <ac:spMk id="18" creationId="{779DDBCB-0A4E-E2E7-CE37-DA7F7E31784F}"/>
          </ac:spMkLst>
        </pc:spChg>
        <pc:spChg chg="add mod">
          <ac:chgData name="Ariyarit, Oranan" userId="e1af12d4-d659-4fc4-9676-5ec5836fdc39" providerId="ADAL" clId="{5E539031-184D-441F-82BE-309710B4D7ED}" dt="2026-01-12T16:31:10.465" v="3252" actId="1036"/>
          <ac:spMkLst>
            <pc:docMk/>
            <pc:sldMk cId="3519122754" sldId="277"/>
            <ac:spMk id="19" creationId="{6783BEA0-76E0-48B0-6673-BAC63E309131}"/>
          </ac:spMkLst>
        </pc:spChg>
        <pc:spChg chg="add mod">
          <ac:chgData name="Ariyarit, Oranan" userId="e1af12d4-d659-4fc4-9676-5ec5836fdc39" providerId="ADAL" clId="{5E539031-184D-441F-82BE-309710B4D7ED}" dt="2026-01-12T16:28:54.559" v="3143" actId="1036"/>
          <ac:spMkLst>
            <pc:docMk/>
            <pc:sldMk cId="3519122754" sldId="277"/>
            <ac:spMk id="20" creationId="{ADFB77E4-0314-8B7F-B36A-6777FC13C43C}"/>
          </ac:spMkLst>
        </pc:spChg>
        <pc:spChg chg="add mod">
          <ac:chgData name="Ariyarit, Oranan" userId="e1af12d4-d659-4fc4-9676-5ec5836fdc39" providerId="ADAL" clId="{5E539031-184D-441F-82BE-309710B4D7ED}" dt="2026-01-12T16:31:10.465" v="3252" actId="1036"/>
          <ac:spMkLst>
            <pc:docMk/>
            <pc:sldMk cId="3519122754" sldId="277"/>
            <ac:spMk id="21" creationId="{F66B1F93-F524-B6BD-B3FC-CF793B157784}"/>
          </ac:spMkLst>
        </pc:spChg>
        <pc:spChg chg="add mod">
          <ac:chgData name="Ariyarit, Oranan" userId="e1af12d4-d659-4fc4-9676-5ec5836fdc39" providerId="ADAL" clId="{5E539031-184D-441F-82BE-309710B4D7ED}" dt="2026-01-12T16:31:10.465" v="3252" actId="1036"/>
          <ac:spMkLst>
            <pc:docMk/>
            <pc:sldMk cId="3519122754" sldId="277"/>
            <ac:spMk id="22" creationId="{0D321073-130B-E975-0A88-6A2F8253530C}"/>
          </ac:spMkLst>
        </pc:spChg>
        <pc:spChg chg="add mod">
          <ac:chgData name="Ariyarit, Oranan" userId="e1af12d4-d659-4fc4-9676-5ec5836fdc39" providerId="ADAL" clId="{5E539031-184D-441F-82BE-309710B4D7ED}" dt="2026-01-12T16:29:14.121" v="3161" actId="1038"/>
          <ac:spMkLst>
            <pc:docMk/>
            <pc:sldMk cId="3519122754" sldId="277"/>
            <ac:spMk id="23" creationId="{00E745F8-FDAC-C302-2516-44F46D7B98B0}"/>
          </ac:spMkLst>
        </pc:spChg>
        <pc:spChg chg="add mod">
          <ac:chgData name="Ariyarit, Oranan" userId="e1af12d4-d659-4fc4-9676-5ec5836fdc39" providerId="ADAL" clId="{5E539031-184D-441F-82BE-309710B4D7ED}" dt="2026-01-12T16:29:06.898" v="3156" actId="14100"/>
          <ac:spMkLst>
            <pc:docMk/>
            <pc:sldMk cId="3519122754" sldId="277"/>
            <ac:spMk id="24" creationId="{754F6314-05A6-771A-F3A8-E903EF2EA975}"/>
          </ac:spMkLst>
        </pc:spChg>
        <pc:spChg chg="add mod">
          <ac:chgData name="Ariyarit, Oranan" userId="e1af12d4-d659-4fc4-9676-5ec5836fdc39" providerId="ADAL" clId="{5E539031-184D-441F-82BE-309710B4D7ED}" dt="2026-01-12T16:31:10.465" v="3252" actId="1036"/>
          <ac:spMkLst>
            <pc:docMk/>
            <pc:sldMk cId="3519122754" sldId="277"/>
            <ac:spMk id="25" creationId="{809E73A3-AAB4-F2B3-4398-593AD40C5B7B}"/>
          </ac:spMkLst>
        </pc:spChg>
        <pc:spChg chg="add mod">
          <ac:chgData name="Ariyarit, Oranan" userId="e1af12d4-d659-4fc4-9676-5ec5836fdc39" providerId="ADAL" clId="{5E539031-184D-441F-82BE-309710B4D7ED}" dt="2026-01-12T16:31:10.465" v="3252" actId="1036"/>
          <ac:spMkLst>
            <pc:docMk/>
            <pc:sldMk cId="3519122754" sldId="277"/>
            <ac:spMk id="26" creationId="{3468A7E2-A38D-CE7D-2859-FA18A26C080A}"/>
          </ac:spMkLst>
        </pc:spChg>
        <pc:spChg chg="add del mod">
          <ac:chgData name="Ariyarit, Oranan" userId="e1af12d4-d659-4fc4-9676-5ec5836fdc39" providerId="ADAL" clId="{5E539031-184D-441F-82BE-309710B4D7ED}" dt="2026-01-12T16:15:54.591" v="2742" actId="478"/>
          <ac:spMkLst>
            <pc:docMk/>
            <pc:sldMk cId="3519122754" sldId="277"/>
            <ac:spMk id="27" creationId="{1732533A-B234-16E5-3C85-A020B9D83121}"/>
          </ac:spMkLst>
        </pc:spChg>
        <pc:spChg chg="add mod">
          <ac:chgData name="Ariyarit, Oranan" userId="e1af12d4-d659-4fc4-9676-5ec5836fdc39" providerId="ADAL" clId="{5E539031-184D-441F-82BE-309710B4D7ED}" dt="2026-01-12T16:31:04.929" v="3243" actId="1035"/>
          <ac:spMkLst>
            <pc:docMk/>
            <pc:sldMk cId="3519122754" sldId="277"/>
            <ac:spMk id="28" creationId="{85C7C168-BA88-56A9-902E-575D12E8D342}"/>
          </ac:spMkLst>
        </pc:spChg>
        <pc:spChg chg="add del mod">
          <ac:chgData name="Ariyarit, Oranan" userId="e1af12d4-d659-4fc4-9676-5ec5836fdc39" providerId="ADAL" clId="{5E539031-184D-441F-82BE-309710B4D7ED}" dt="2026-01-12T16:20:59.908" v="3020" actId="478"/>
          <ac:spMkLst>
            <pc:docMk/>
            <pc:sldMk cId="3519122754" sldId="277"/>
            <ac:spMk id="29" creationId="{D709EC1F-AFB3-9506-F88B-8C33FA1785BA}"/>
          </ac:spMkLst>
        </pc:spChg>
        <pc:spChg chg="add mod">
          <ac:chgData name="Ariyarit, Oranan" userId="e1af12d4-d659-4fc4-9676-5ec5836fdc39" providerId="ADAL" clId="{5E539031-184D-441F-82BE-309710B4D7ED}" dt="2026-01-12T16:32:10.946" v="3253" actId="207"/>
          <ac:spMkLst>
            <pc:docMk/>
            <pc:sldMk cId="3519122754" sldId="277"/>
            <ac:spMk id="31" creationId="{7820BCF7-E661-A301-25CE-0456E2ABCC4F}"/>
          </ac:spMkLst>
        </pc:spChg>
        <pc:picChg chg="add mod">
          <ac:chgData name="Ariyarit, Oranan" userId="e1af12d4-d659-4fc4-9676-5ec5836fdc39" providerId="ADAL" clId="{5E539031-184D-441F-82BE-309710B4D7ED}" dt="2026-01-12T16:28:28.917" v="3107" actId="1037"/>
          <ac:picMkLst>
            <pc:docMk/>
            <pc:sldMk cId="3519122754" sldId="277"/>
            <ac:picMk id="6" creationId="{C6CBC2E4-DE84-1291-4ED2-DC1AC9199782}"/>
          </ac:picMkLst>
        </pc:picChg>
        <pc:picChg chg="add mod">
          <ac:chgData name="Ariyarit, Oranan" userId="e1af12d4-d659-4fc4-9676-5ec5836fdc39" providerId="ADAL" clId="{5E539031-184D-441F-82BE-309710B4D7ED}" dt="2026-01-12T16:28:33.468" v="3116" actId="1037"/>
          <ac:picMkLst>
            <pc:docMk/>
            <pc:sldMk cId="3519122754" sldId="277"/>
            <ac:picMk id="8" creationId="{5535111A-180D-DCE3-ADA2-6E06C977FEF5}"/>
          </ac:picMkLst>
        </pc:picChg>
        <pc:picChg chg="add mod">
          <ac:chgData name="Ariyarit, Oranan" userId="e1af12d4-d659-4fc4-9676-5ec5836fdc39" providerId="ADAL" clId="{5E539031-184D-441F-82BE-309710B4D7ED}" dt="2026-01-12T16:28:36.928" v="3125" actId="1037"/>
          <ac:picMkLst>
            <pc:docMk/>
            <pc:sldMk cId="3519122754" sldId="277"/>
            <ac:picMk id="10" creationId="{896BA1F8-744E-19F3-4077-968EAA24CDB0}"/>
          </ac:picMkLst>
        </pc:picChg>
        <pc:cxnChg chg="add del mod">
          <ac:chgData name="Ariyarit, Oranan" userId="e1af12d4-d659-4fc4-9676-5ec5836fdc39" providerId="ADAL" clId="{5E539031-184D-441F-82BE-309710B4D7ED}" dt="2026-01-12T16:08:54.053" v="1711" actId="478"/>
          <ac:cxnSpMkLst>
            <pc:docMk/>
            <pc:sldMk cId="3519122754" sldId="277"/>
            <ac:cxnSpMk id="12" creationId="{E9ED2429-89F6-2814-AABF-6A9A896FDE21}"/>
          </ac:cxnSpMkLst>
        </pc:cxnChg>
        <pc:cxnChg chg="add del mod">
          <ac:chgData name="Ariyarit, Oranan" userId="e1af12d4-d659-4fc4-9676-5ec5836fdc39" providerId="ADAL" clId="{5E539031-184D-441F-82BE-309710B4D7ED}" dt="2026-01-12T16:08:52.297" v="1710" actId="478"/>
          <ac:cxnSpMkLst>
            <pc:docMk/>
            <pc:sldMk cId="3519122754" sldId="277"/>
            <ac:cxnSpMk id="13" creationId="{560A579E-1130-6430-EE5B-37B38369F0E3}"/>
          </ac:cxnSpMkLst>
        </pc:cxnChg>
      </pc:sldChg>
      <pc:sldMasterChg chg="addSp delSp modSp mod modSldLayout">
        <pc:chgData name="Ariyarit, Oranan" userId="e1af12d4-d659-4fc4-9676-5ec5836fdc39" providerId="ADAL" clId="{5E539031-184D-441F-82BE-309710B4D7ED}" dt="2026-01-10T07:34:00.242" v="780" actId="403"/>
        <pc:sldMasterMkLst>
          <pc:docMk/>
          <pc:sldMasterMk cId="2319942530" sldId="2147483648"/>
        </pc:sldMasterMkLst>
        <pc:spChg chg="mod ord">
          <ac:chgData name="Ariyarit, Oranan" userId="e1af12d4-d659-4fc4-9676-5ec5836fdc39" providerId="ADAL" clId="{5E539031-184D-441F-82BE-309710B4D7ED}" dt="2026-01-10T07:34:00.242" v="780" actId="403"/>
          <ac:spMkLst>
            <pc:docMk/>
            <pc:sldMasterMk cId="2319942530" sldId="2147483648"/>
            <ac:spMk id="6" creationId="{9E931F6C-51EE-55A6-2982-5CB1F13D696C}"/>
          </ac:spMkLst>
        </pc:spChg>
        <pc:sldLayoutChg chg="addSp delSp modSp mod">
          <pc:chgData name="Ariyarit, Oranan" userId="e1af12d4-d659-4fc4-9676-5ec5836fdc39" providerId="ADAL" clId="{5E539031-184D-441F-82BE-309710B4D7ED}" dt="2026-01-10T07:33:27.443" v="772" actId="14100"/>
          <pc:sldLayoutMkLst>
            <pc:docMk/>
            <pc:sldMasterMk cId="2319942530" sldId="2147483648"/>
            <pc:sldLayoutMk cId="165065895" sldId="2147483650"/>
          </pc:sldLayoutMkLst>
          <pc:spChg chg="mod">
            <ac:chgData name="Ariyarit, Oranan" userId="e1af12d4-d659-4fc4-9676-5ec5836fdc39" providerId="ADAL" clId="{5E539031-184D-441F-82BE-309710B4D7ED}" dt="2026-01-10T07:33:27.443" v="772" actId="14100"/>
            <ac:spMkLst>
              <pc:docMk/>
              <pc:sldMasterMk cId="2319942530" sldId="2147483648"/>
              <pc:sldLayoutMk cId="165065895" sldId="2147483650"/>
              <ac:spMk id="2" creationId="{900AA760-EDB3-E696-29FD-D8A6A0C0FC8C}"/>
            </ac:spMkLst>
          </pc:spChg>
          <pc:spChg chg="mod">
            <ac:chgData name="Ariyarit, Oranan" userId="e1af12d4-d659-4fc4-9676-5ec5836fdc39" providerId="ADAL" clId="{5E539031-184D-441F-82BE-309710B4D7ED}" dt="2026-01-10T07:30:06.687" v="717" actId="14100"/>
            <ac:spMkLst>
              <pc:docMk/>
              <pc:sldMasterMk cId="2319942530" sldId="2147483648"/>
              <pc:sldLayoutMk cId="165065895" sldId="2147483650"/>
              <ac:spMk id="3" creationId="{676D11EE-D826-8F96-C0B0-E7FC5402BE07}"/>
            </ac:spMkLst>
          </pc:spChg>
          <pc:picChg chg="add mod">
            <ac:chgData name="Ariyarit, Oranan" userId="e1af12d4-d659-4fc4-9676-5ec5836fdc39" providerId="ADAL" clId="{5E539031-184D-441F-82BE-309710B4D7ED}" dt="2026-01-10T07:18:57.350" v="595"/>
            <ac:picMkLst>
              <pc:docMk/>
              <pc:sldMasterMk cId="2319942530" sldId="2147483648"/>
              <pc:sldLayoutMk cId="165065895" sldId="2147483650"/>
              <ac:picMk id="13" creationId="{FB4B4952-8017-A7A0-9A11-4E04A246D356}"/>
            </ac:picMkLst>
          </pc:picChg>
          <pc:picChg chg="add mod">
            <ac:chgData name="Ariyarit, Oranan" userId="e1af12d4-d659-4fc4-9676-5ec5836fdc39" providerId="ADAL" clId="{5E539031-184D-441F-82BE-309710B4D7ED}" dt="2026-01-10T07:18:57.350" v="595"/>
            <ac:picMkLst>
              <pc:docMk/>
              <pc:sldMasterMk cId="2319942530" sldId="2147483648"/>
              <pc:sldLayoutMk cId="165065895" sldId="2147483650"/>
              <ac:picMk id="14" creationId="{2919F382-4B46-02F1-39B4-CEB2ED0876BA}"/>
            </ac:picMkLst>
          </pc:picChg>
          <pc:cxnChg chg="add mod">
            <ac:chgData name="Ariyarit, Oranan" userId="e1af12d4-d659-4fc4-9676-5ec5836fdc39" providerId="ADAL" clId="{5E539031-184D-441F-82BE-309710B4D7ED}" dt="2026-01-10T07:23:18.868" v="655" actId="1582"/>
            <ac:cxnSpMkLst>
              <pc:docMk/>
              <pc:sldMasterMk cId="2319942530" sldId="2147483648"/>
              <pc:sldLayoutMk cId="165065895" sldId="2147483650"/>
              <ac:cxnSpMk id="16" creationId="{54215EA8-E12E-AF44-AC14-C169D516EFB9}"/>
            </ac:cxnSpMkLst>
          </pc:cxnChg>
        </pc:sldLayoutChg>
        <pc:sldLayoutChg chg="addSp modSp mod">
          <pc:chgData name="Ariyarit, Oranan" userId="e1af12d4-d659-4fc4-9676-5ec5836fdc39" providerId="ADAL" clId="{5E539031-184D-441F-82BE-309710B4D7ED}" dt="2026-01-10T07:25:19.386" v="660" actId="207"/>
          <pc:sldLayoutMkLst>
            <pc:docMk/>
            <pc:sldMasterMk cId="2319942530" sldId="2147483648"/>
            <pc:sldLayoutMk cId="671303655" sldId="2147483651"/>
          </pc:sldLayoutMkLst>
          <pc:spChg chg="mod">
            <ac:chgData name="Ariyarit, Oranan" userId="e1af12d4-d659-4fc4-9676-5ec5836fdc39" providerId="ADAL" clId="{5E539031-184D-441F-82BE-309710B4D7ED}" dt="2026-01-10T07:20:47.145" v="634" actId="207"/>
            <ac:spMkLst>
              <pc:docMk/>
              <pc:sldMasterMk cId="2319942530" sldId="2147483648"/>
              <pc:sldLayoutMk cId="671303655" sldId="2147483651"/>
              <ac:spMk id="2" creationId="{5CA33D4E-7C04-ACCA-9AC3-F4315ABD61B9}"/>
            </ac:spMkLst>
          </pc:spChg>
          <pc:spChg chg="mod">
            <ac:chgData name="Ariyarit, Oranan" userId="e1af12d4-d659-4fc4-9676-5ec5836fdc39" providerId="ADAL" clId="{5E539031-184D-441F-82BE-309710B4D7ED}" dt="2026-01-10T07:25:19.386" v="660" actId="207"/>
            <ac:spMkLst>
              <pc:docMk/>
              <pc:sldMasterMk cId="2319942530" sldId="2147483648"/>
              <pc:sldLayoutMk cId="671303655" sldId="2147483651"/>
              <ac:spMk id="3" creationId="{A70D2149-3F89-77F7-B0A1-E9D919354C93}"/>
            </ac:spMkLst>
          </pc:spChg>
          <pc:picChg chg="add mod">
            <ac:chgData name="Ariyarit, Oranan" userId="e1af12d4-d659-4fc4-9676-5ec5836fdc39" providerId="ADAL" clId="{5E539031-184D-441F-82BE-309710B4D7ED}" dt="2026-01-10T07:18:46.731" v="592"/>
            <ac:picMkLst>
              <pc:docMk/>
              <pc:sldMasterMk cId="2319942530" sldId="2147483648"/>
              <pc:sldLayoutMk cId="671303655" sldId="2147483651"/>
              <ac:picMk id="9" creationId="{B4002906-033F-D89D-56FB-A086802F7D3F}"/>
            </ac:picMkLst>
          </pc:picChg>
          <pc:picChg chg="add mod">
            <ac:chgData name="Ariyarit, Oranan" userId="e1af12d4-d659-4fc4-9676-5ec5836fdc39" providerId="ADAL" clId="{5E539031-184D-441F-82BE-309710B4D7ED}" dt="2026-01-10T07:18:46.731" v="592"/>
            <ac:picMkLst>
              <pc:docMk/>
              <pc:sldMasterMk cId="2319942530" sldId="2147483648"/>
              <pc:sldLayoutMk cId="671303655" sldId="2147483651"/>
              <ac:picMk id="12" creationId="{F474259F-556A-2C01-B824-A427B1FE9338}"/>
            </ac:picMkLst>
          </pc:picChg>
        </pc:sldLayoutChg>
        <pc:sldLayoutChg chg="addSp delSp modSp mod">
          <pc:chgData name="Ariyarit, Oranan" userId="e1af12d4-d659-4fc4-9676-5ec5836fdc39" providerId="ADAL" clId="{5E539031-184D-441F-82BE-309710B4D7ED}" dt="2026-01-10T07:33:32.135" v="774"/>
          <pc:sldLayoutMkLst>
            <pc:docMk/>
            <pc:sldMasterMk cId="2319942530" sldId="2147483648"/>
            <pc:sldLayoutMk cId="244701183" sldId="2147483652"/>
          </pc:sldLayoutMkLst>
          <pc:spChg chg="mod">
            <ac:chgData name="Ariyarit, Oranan" userId="e1af12d4-d659-4fc4-9676-5ec5836fdc39" providerId="ADAL" clId="{5E539031-184D-441F-82BE-309710B4D7ED}" dt="2026-01-10T07:25:26.524" v="661" actId="207"/>
            <ac:spMkLst>
              <pc:docMk/>
              <pc:sldMasterMk cId="2319942530" sldId="2147483648"/>
              <pc:sldLayoutMk cId="244701183" sldId="2147483652"/>
              <ac:spMk id="3" creationId="{087AB425-ECDE-1282-8F78-F7F2A55ACA50}"/>
            </ac:spMkLst>
          </pc:spChg>
          <pc:spChg chg="mod">
            <ac:chgData name="Ariyarit, Oranan" userId="e1af12d4-d659-4fc4-9676-5ec5836fdc39" providerId="ADAL" clId="{5E539031-184D-441F-82BE-309710B4D7ED}" dt="2026-01-10T07:25:26.524" v="661" actId="207"/>
            <ac:spMkLst>
              <pc:docMk/>
              <pc:sldMasterMk cId="2319942530" sldId="2147483648"/>
              <pc:sldLayoutMk cId="244701183" sldId="2147483652"/>
              <ac:spMk id="4" creationId="{FDEDE05B-B5B3-4A02-F620-E2D18D66C94A}"/>
            </ac:spMkLst>
          </pc:spChg>
          <pc:spChg chg="add mod">
            <ac:chgData name="Ariyarit, Oranan" userId="e1af12d4-d659-4fc4-9676-5ec5836fdc39" providerId="ADAL" clId="{5E539031-184D-441F-82BE-309710B4D7ED}" dt="2026-01-10T07:33:32.135" v="774"/>
            <ac:spMkLst>
              <pc:docMk/>
              <pc:sldMasterMk cId="2319942530" sldId="2147483648"/>
              <pc:sldLayoutMk cId="244701183" sldId="2147483652"/>
              <ac:spMk id="12" creationId="{41683DD7-DDCD-8783-12CD-3D000CF9DE72}"/>
            </ac:spMkLst>
          </pc:spChg>
          <pc:picChg chg="add mod">
            <ac:chgData name="Ariyarit, Oranan" userId="e1af12d4-d659-4fc4-9676-5ec5836fdc39" providerId="ADAL" clId="{5E539031-184D-441F-82BE-309710B4D7ED}" dt="2026-01-10T07:18:51.382" v="593"/>
            <ac:picMkLst>
              <pc:docMk/>
              <pc:sldMasterMk cId="2319942530" sldId="2147483648"/>
              <pc:sldLayoutMk cId="244701183" sldId="2147483652"/>
              <ac:picMk id="8" creationId="{0F9D5583-4749-D8BE-6D9F-4E9F6E3F8253}"/>
            </ac:picMkLst>
          </pc:picChg>
          <pc:picChg chg="add mod">
            <ac:chgData name="Ariyarit, Oranan" userId="e1af12d4-d659-4fc4-9676-5ec5836fdc39" providerId="ADAL" clId="{5E539031-184D-441F-82BE-309710B4D7ED}" dt="2026-01-10T07:18:51.382" v="593"/>
            <ac:picMkLst>
              <pc:docMk/>
              <pc:sldMasterMk cId="2319942530" sldId="2147483648"/>
              <pc:sldLayoutMk cId="244701183" sldId="2147483652"/>
              <ac:picMk id="9" creationId="{5993570D-32D7-0D47-9CDD-359F7646760C}"/>
            </ac:picMkLst>
          </pc:picChg>
          <pc:cxnChg chg="add mod">
            <ac:chgData name="Ariyarit, Oranan" userId="e1af12d4-d659-4fc4-9676-5ec5836fdc39" providerId="ADAL" clId="{5E539031-184D-441F-82BE-309710B4D7ED}" dt="2026-01-10T07:23:29.157" v="656"/>
            <ac:cxnSpMkLst>
              <pc:docMk/>
              <pc:sldMasterMk cId="2319942530" sldId="2147483648"/>
              <pc:sldLayoutMk cId="244701183" sldId="2147483652"/>
              <ac:cxnSpMk id="10" creationId="{CB783639-0590-3AE1-74B3-DF1F40EE702F}"/>
            </ac:cxnSpMkLst>
          </pc:cxnChg>
        </pc:sldLayoutChg>
        <pc:sldLayoutChg chg="addSp delSp modSp mod">
          <pc:chgData name="Ariyarit, Oranan" userId="e1af12d4-d659-4fc4-9676-5ec5836fdc39" providerId="ADAL" clId="{5E539031-184D-441F-82BE-309710B4D7ED}" dt="2026-01-10T07:33:35.572" v="776"/>
          <pc:sldLayoutMkLst>
            <pc:docMk/>
            <pc:sldMasterMk cId="2319942530" sldId="2147483648"/>
            <pc:sldLayoutMk cId="1456343145" sldId="2147483653"/>
          </pc:sldLayoutMkLst>
          <pc:spChg chg="mod">
            <ac:chgData name="Ariyarit, Oranan" userId="e1af12d4-d659-4fc4-9676-5ec5836fdc39" providerId="ADAL" clId="{5E539031-184D-441F-82BE-309710B4D7ED}" dt="2026-01-10T07:25:37.321" v="662" actId="207"/>
            <ac:spMkLst>
              <pc:docMk/>
              <pc:sldMasterMk cId="2319942530" sldId="2147483648"/>
              <pc:sldLayoutMk cId="1456343145" sldId="2147483653"/>
              <ac:spMk id="3" creationId="{E077109C-A629-6889-A5FA-CBA73E67401C}"/>
            </ac:spMkLst>
          </pc:spChg>
          <pc:spChg chg="mod">
            <ac:chgData name="Ariyarit, Oranan" userId="e1af12d4-d659-4fc4-9676-5ec5836fdc39" providerId="ADAL" clId="{5E539031-184D-441F-82BE-309710B4D7ED}" dt="2026-01-10T07:25:37.321" v="662" actId="207"/>
            <ac:spMkLst>
              <pc:docMk/>
              <pc:sldMasterMk cId="2319942530" sldId="2147483648"/>
              <pc:sldLayoutMk cId="1456343145" sldId="2147483653"/>
              <ac:spMk id="4" creationId="{223FE176-A365-DB3E-2F7C-B67CAB034363}"/>
            </ac:spMkLst>
          </pc:spChg>
          <pc:spChg chg="mod">
            <ac:chgData name="Ariyarit, Oranan" userId="e1af12d4-d659-4fc4-9676-5ec5836fdc39" providerId="ADAL" clId="{5E539031-184D-441F-82BE-309710B4D7ED}" dt="2026-01-10T07:25:37.321" v="662" actId="207"/>
            <ac:spMkLst>
              <pc:docMk/>
              <pc:sldMasterMk cId="2319942530" sldId="2147483648"/>
              <pc:sldLayoutMk cId="1456343145" sldId="2147483653"/>
              <ac:spMk id="5" creationId="{779F7D53-A1C8-7956-6F5F-DAA53799E113}"/>
            </ac:spMkLst>
          </pc:spChg>
          <pc:spChg chg="mod">
            <ac:chgData name="Ariyarit, Oranan" userId="e1af12d4-d659-4fc4-9676-5ec5836fdc39" providerId="ADAL" clId="{5E539031-184D-441F-82BE-309710B4D7ED}" dt="2026-01-10T07:25:37.321" v="662" actId="207"/>
            <ac:spMkLst>
              <pc:docMk/>
              <pc:sldMasterMk cId="2319942530" sldId="2147483648"/>
              <pc:sldLayoutMk cId="1456343145" sldId="2147483653"/>
              <ac:spMk id="6" creationId="{68D6F744-7FB0-F1D3-E8C1-0A8B76FFB368}"/>
            </ac:spMkLst>
          </pc:spChg>
          <pc:spChg chg="add mod">
            <ac:chgData name="Ariyarit, Oranan" userId="e1af12d4-d659-4fc4-9676-5ec5836fdc39" providerId="ADAL" clId="{5E539031-184D-441F-82BE-309710B4D7ED}" dt="2026-01-10T07:33:35.572" v="776"/>
            <ac:spMkLst>
              <pc:docMk/>
              <pc:sldMasterMk cId="2319942530" sldId="2147483648"/>
              <pc:sldLayoutMk cId="1456343145" sldId="2147483653"/>
              <ac:spMk id="14" creationId="{1A4BEEE0-0E58-A71F-D29A-79B36F66336D}"/>
            </ac:spMkLst>
          </pc:spChg>
          <pc:picChg chg="add mod">
            <ac:chgData name="Ariyarit, Oranan" userId="e1af12d4-d659-4fc4-9676-5ec5836fdc39" providerId="ADAL" clId="{5E539031-184D-441F-82BE-309710B4D7ED}" dt="2026-01-10T07:18:53.064" v="594"/>
            <ac:picMkLst>
              <pc:docMk/>
              <pc:sldMasterMk cId="2319942530" sldId="2147483648"/>
              <pc:sldLayoutMk cId="1456343145" sldId="2147483653"/>
              <ac:picMk id="10" creationId="{7B5E1B0C-1DE6-8E97-BAEC-4C7172766778}"/>
            </ac:picMkLst>
          </pc:picChg>
          <pc:picChg chg="add mod">
            <ac:chgData name="Ariyarit, Oranan" userId="e1af12d4-d659-4fc4-9676-5ec5836fdc39" providerId="ADAL" clId="{5E539031-184D-441F-82BE-309710B4D7ED}" dt="2026-01-10T07:18:53.064" v="594"/>
            <ac:picMkLst>
              <pc:docMk/>
              <pc:sldMasterMk cId="2319942530" sldId="2147483648"/>
              <pc:sldLayoutMk cId="1456343145" sldId="2147483653"/>
              <ac:picMk id="11" creationId="{1BA09188-0124-A7E6-6640-EB3529C76CC6}"/>
            </ac:picMkLst>
          </pc:picChg>
          <pc:cxnChg chg="add mod">
            <ac:chgData name="Ariyarit, Oranan" userId="e1af12d4-d659-4fc4-9676-5ec5836fdc39" providerId="ADAL" clId="{5E539031-184D-441F-82BE-309710B4D7ED}" dt="2026-01-10T07:23:31.677" v="657"/>
            <ac:cxnSpMkLst>
              <pc:docMk/>
              <pc:sldMasterMk cId="2319942530" sldId="2147483648"/>
              <pc:sldLayoutMk cId="1456343145" sldId="2147483653"/>
              <ac:cxnSpMk id="12" creationId="{1832DA97-3650-5B4E-2801-054EE8D9017B}"/>
            </ac:cxnSpMkLst>
          </pc:cxnChg>
        </pc:sldLayoutChg>
        <pc:sldLayoutChg chg="addSp delSp modSp mod">
          <pc:chgData name="Ariyarit, Oranan" userId="e1af12d4-d659-4fc4-9676-5ec5836fdc39" providerId="ADAL" clId="{5E539031-184D-441F-82BE-309710B4D7ED}" dt="2026-01-10T07:33:39.224" v="778"/>
          <pc:sldLayoutMkLst>
            <pc:docMk/>
            <pc:sldMasterMk cId="2319942530" sldId="2147483648"/>
            <pc:sldLayoutMk cId="2748027435" sldId="2147483654"/>
          </pc:sldLayoutMkLst>
          <pc:spChg chg="add mod">
            <ac:chgData name="Ariyarit, Oranan" userId="e1af12d4-d659-4fc4-9676-5ec5836fdc39" providerId="ADAL" clId="{5E539031-184D-441F-82BE-309710B4D7ED}" dt="2026-01-10T07:33:39.224" v="778"/>
            <ac:spMkLst>
              <pc:docMk/>
              <pc:sldMasterMk cId="2319942530" sldId="2147483648"/>
              <pc:sldLayoutMk cId="2748027435" sldId="2147483654"/>
              <ac:spMk id="10" creationId="{D66D05B9-A015-03CB-B534-1761541AE774}"/>
            </ac:spMkLst>
          </pc:spChg>
          <pc:picChg chg="add mod">
            <ac:chgData name="Ariyarit, Oranan" userId="e1af12d4-d659-4fc4-9676-5ec5836fdc39" providerId="ADAL" clId="{5E539031-184D-441F-82BE-309710B4D7ED}" dt="2026-01-10T07:19:19.383" v="596"/>
            <ac:picMkLst>
              <pc:docMk/>
              <pc:sldMasterMk cId="2319942530" sldId="2147483648"/>
              <pc:sldLayoutMk cId="2748027435" sldId="2147483654"/>
              <ac:picMk id="6" creationId="{6935E895-B757-9E92-D707-7FCC1B0C517A}"/>
            </ac:picMkLst>
          </pc:picChg>
          <pc:picChg chg="add mod">
            <ac:chgData name="Ariyarit, Oranan" userId="e1af12d4-d659-4fc4-9676-5ec5836fdc39" providerId="ADAL" clId="{5E539031-184D-441F-82BE-309710B4D7ED}" dt="2026-01-10T07:19:19.383" v="596"/>
            <ac:picMkLst>
              <pc:docMk/>
              <pc:sldMasterMk cId="2319942530" sldId="2147483648"/>
              <pc:sldLayoutMk cId="2748027435" sldId="2147483654"/>
              <ac:picMk id="7" creationId="{9B4928D4-9893-25A0-705E-AEB75E953038}"/>
            </ac:picMkLst>
          </pc:picChg>
          <pc:cxnChg chg="add mod">
            <ac:chgData name="Ariyarit, Oranan" userId="e1af12d4-d659-4fc4-9676-5ec5836fdc39" providerId="ADAL" clId="{5E539031-184D-441F-82BE-309710B4D7ED}" dt="2026-01-10T07:23:33.487" v="658"/>
            <ac:cxnSpMkLst>
              <pc:docMk/>
              <pc:sldMasterMk cId="2319942530" sldId="2147483648"/>
              <pc:sldLayoutMk cId="2748027435" sldId="2147483654"/>
              <ac:cxnSpMk id="8" creationId="{2820C8C9-1313-6CB3-5504-4DA80C84D15A}"/>
            </ac:cxnSpMkLst>
          </pc:cxnChg>
        </pc:sldLayoutChg>
        <pc:sldLayoutChg chg="addSp modSp">
          <pc:chgData name="Ariyarit, Oranan" userId="e1af12d4-d659-4fc4-9676-5ec5836fdc39" providerId="ADAL" clId="{5E539031-184D-441F-82BE-309710B4D7ED}" dt="2026-01-10T07:19:24.795" v="597"/>
          <pc:sldLayoutMkLst>
            <pc:docMk/>
            <pc:sldMasterMk cId="2319942530" sldId="2147483648"/>
            <pc:sldLayoutMk cId="2232167462" sldId="2147483655"/>
          </pc:sldLayoutMkLst>
          <pc:picChg chg="add mod">
            <ac:chgData name="Ariyarit, Oranan" userId="e1af12d4-d659-4fc4-9676-5ec5836fdc39" providerId="ADAL" clId="{5E539031-184D-441F-82BE-309710B4D7ED}" dt="2026-01-10T07:19:24.795" v="597"/>
            <ac:picMkLst>
              <pc:docMk/>
              <pc:sldMasterMk cId="2319942530" sldId="2147483648"/>
              <pc:sldLayoutMk cId="2232167462" sldId="2147483655"/>
              <ac:picMk id="5" creationId="{6083F243-2DC1-79BC-E0E9-6089B3608564}"/>
            </ac:picMkLst>
          </pc:picChg>
          <pc:picChg chg="add mod">
            <ac:chgData name="Ariyarit, Oranan" userId="e1af12d4-d659-4fc4-9676-5ec5836fdc39" providerId="ADAL" clId="{5E539031-184D-441F-82BE-309710B4D7ED}" dt="2026-01-10T07:19:24.795" v="597"/>
            <ac:picMkLst>
              <pc:docMk/>
              <pc:sldMasterMk cId="2319942530" sldId="2147483648"/>
              <pc:sldLayoutMk cId="2232167462" sldId="2147483655"/>
              <ac:picMk id="6" creationId="{7B98DABA-2AA9-86F5-F360-3873E7BEFE5C}"/>
            </ac:picMkLst>
          </pc:picChg>
        </pc:sldLayoutChg>
      </pc:sldMasterChg>
    </pc:docChg>
  </pc:docChgLst>
  <pc:docChgLst>
    <pc:chgData name="Ariyarit, Oranan" userId="e1af12d4-d659-4fc4-9676-5ec5836fdc39" providerId="ADAL" clId="{5E10DF66-0045-4A29-AF05-87C1BA9D3E15}"/>
    <pc:docChg chg="custSel addSld delSld modSld">
      <pc:chgData name="Ariyarit, Oranan" userId="e1af12d4-d659-4fc4-9676-5ec5836fdc39" providerId="ADAL" clId="{5E10DF66-0045-4A29-AF05-87C1BA9D3E15}" dt="2026-01-09T13:11:09.783" v="353" actId="20577"/>
      <pc:docMkLst>
        <pc:docMk/>
      </pc:docMkLst>
      <pc:sldChg chg="modSp mod">
        <pc:chgData name="Ariyarit, Oranan" userId="e1af12d4-d659-4fc4-9676-5ec5836fdc39" providerId="ADAL" clId="{5E10DF66-0045-4A29-AF05-87C1BA9D3E15}" dt="2026-01-09T12:44:58.578" v="2" actId="27636"/>
        <pc:sldMkLst>
          <pc:docMk/>
          <pc:sldMk cId="162751253" sldId="256"/>
        </pc:sldMkLst>
        <pc:spChg chg="mod">
          <ac:chgData name="Ariyarit, Oranan" userId="e1af12d4-d659-4fc4-9676-5ec5836fdc39" providerId="ADAL" clId="{5E10DF66-0045-4A29-AF05-87C1BA9D3E15}" dt="2026-01-09T12:44:44.796" v="0"/>
          <ac:spMkLst>
            <pc:docMk/>
            <pc:sldMk cId="162751253" sldId="256"/>
            <ac:spMk id="2" creationId="{4D39CC0C-A020-F2DD-DBFA-FA0338F6E272}"/>
          </ac:spMkLst>
        </pc:spChg>
        <pc:spChg chg="mod">
          <ac:chgData name="Ariyarit, Oranan" userId="e1af12d4-d659-4fc4-9676-5ec5836fdc39" providerId="ADAL" clId="{5E10DF66-0045-4A29-AF05-87C1BA9D3E15}" dt="2026-01-09T12:44:58.578" v="2" actId="27636"/>
          <ac:spMkLst>
            <pc:docMk/>
            <pc:sldMk cId="162751253" sldId="256"/>
            <ac:spMk id="3" creationId="{28DFE2E6-BCE6-BA03-C361-F0530208ABFA}"/>
          </ac:spMkLst>
        </pc:spChg>
      </pc:sldChg>
      <pc:sldChg chg="modSp mod">
        <pc:chgData name="Ariyarit, Oranan" userId="e1af12d4-d659-4fc4-9676-5ec5836fdc39" providerId="ADAL" clId="{5E10DF66-0045-4A29-AF05-87C1BA9D3E15}" dt="2026-01-09T12:48:09.242" v="6"/>
        <pc:sldMkLst>
          <pc:docMk/>
          <pc:sldMk cId="3762755507" sldId="257"/>
        </pc:sldMkLst>
        <pc:spChg chg="mod">
          <ac:chgData name="Ariyarit, Oranan" userId="e1af12d4-d659-4fc4-9676-5ec5836fdc39" providerId="ADAL" clId="{5E10DF66-0045-4A29-AF05-87C1BA9D3E15}" dt="2026-01-09T12:45:25.251" v="4"/>
          <ac:spMkLst>
            <pc:docMk/>
            <pc:sldMk cId="3762755507" sldId="257"/>
            <ac:spMk id="2" creationId="{FAFDE264-CC5E-E57E-984B-20A27161E824}"/>
          </ac:spMkLst>
        </pc:spChg>
        <pc:spChg chg="mod">
          <ac:chgData name="Ariyarit, Oranan" userId="e1af12d4-d659-4fc4-9676-5ec5836fdc39" providerId="ADAL" clId="{5E10DF66-0045-4A29-AF05-87C1BA9D3E15}" dt="2026-01-09T12:48:09.242" v="6"/>
          <ac:spMkLst>
            <pc:docMk/>
            <pc:sldMk cId="3762755507" sldId="257"/>
            <ac:spMk id="3" creationId="{F738B5C2-9BCE-ED93-217C-E65C9B247B89}"/>
          </ac:spMkLst>
        </pc:spChg>
      </pc:sldChg>
      <pc:sldChg chg="modSp">
        <pc:chgData name="Ariyarit, Oranan" userId="e1af12d4-d659-4fc4-9676-5ec5836fdc39" providerId="ADAL" clId="{5E10DF66-0045-4A29-AF05-87C1BA9D3E15}" dt="2026-01-09T12:50:00.912" v="7"/>
        <pc:sldMkLst>
          <pc:docMk/>
          <pc:sldMk cId="1041338897" sldId="258"/>
        </pc:sldMkLst>
        <pc:spChg chg="mod">
          <ac:chgData name="Ariyarit, Oranan" userId="e1af12d4-d659-4fc4-9676-5ec5836fdc39" providerId="ADAL" clId="{5E10DF66-0045-4A29-AF05-87C1BA9D3E15}" dt="2026-01-09T12:50:00.912" v="7"/>
          <ac:spMkLst>
            <pc:docMk/>
            <pc:sldMk cId="1041338897" sldId="258"/>
            <ac:spMk id="3" creationId="{E0F54596-2F34-5D2D-0FB7-AF996A82173E}"/>
          </ac:spMkLst>
        </pc:spChg>
      </pc:sldChg>
      <pc:sldChg chg="modSp mod modNotesTx">
        <pc:chgData name="Ariyarit, Oranan" userId="e1af12d4-d659-4fc4-9676-5ec5836fdc39" providerId="ADAL" clId="{5E10DF66-0045-4A29-AF05-87C1BA9D3E15}" dt="2026-01-09T13:01:31.881" v="228" actId="20577"/>
        <pc:sldMkLst>
          <pc:docMk/>
          <pc:sldMk cId="3340905762" sldId="259"/>
        </pc:sldMkLst>
        <pc:spChg chg="mod">
          <ac:chgData name="Ariyarit, Oranan" userId="e1af12d4-d659-4fc4-9676-5ec5836fdc39" providerId="ADAL" clId="{5E10DF66-0045-4A29-AF05-87C1BA9D3E15}" dt="2026-01-09T12:52:37.375" v="16"/>
          <ac:spMkLst>
            <pc:docMk/>
            <pc:sldMk cId="3340905762" sldId="259"/>
            <ac:spMk id="2" creationId="{66A41462-EB7A-0221-DC20-A4ED1D6193D2}"/>
          </ac:spMkLst>
        </pc:spChg>
        <pc:spChg chg="mod">
          <ac:chgData name="Ariyarit, Oranan" userId="e1af12d4-d659-4fc4-9676-5ec5836fdc39" providerId="ADAL" clId="{5E10DF66-0045-4A29-AF05-87C1BA9D3E15}" dt="2026-01-09T12:52:47.634" v="17"/>
          <ac:spMkLst>
            <pc:docMk/>
            <pc:sldMk cId="3340905762" sldId="259"/>
            <ac:spMk id="3" creationId="{9CB3F30E-35DB-0E5E-5096-BFAE4A467E8F}"/>
          </ac:spMkLst>
        </pc:spChg>
      </pc:sldChg>
      <pc:sldChg chg="modSp mod">
        <pc:chgData name="Ariyarit, Oranan" userId="e1af12d4-d659-4fc4-9676-5ec5836fdc39" providerId="ADAL" clId="{5E10DF66-0045-4A29-AF05-87C1BA9D3E15}" dt="2026-01-09T12:45:13.796" v="3"/>
        <pc:sldMkLst>
          <pc:docMk/>
          <pc:sldMk cId="3718180616" sldId="260"/>
        </pc:sldMkLst>
        <pc:spChg chg="mod">
          <ac:chgData name="Ariyarit, Oranan" userId="e1af12d4-d659-4fc4-9676-5ec5836fdc39" providerId="ADAL" clId="{5E10DF66-0045-4A29-AF05-87C1BA9D3E15}" dt="2026-01-09T12:45:13.796" v="3"/>
          <ac:spMkLst>
            <pc:docMk/>
            <pc:sldMk cId="3718180616" sldId="260"/>
            <ac:spMk id="3" creationId="{4D849CC7-27CD-4E26-0C22-A184BFF827ED}"/>
          </ac:spMkLst>
        </pc:spChg>
      </pc:sldChg>
      <pc:sldChg chg="modSp mod">
        <pc:chgData name="Ariyarit, Oranan" userId="e1af12d4-d659-4fc4-9676-5ec5836fdc39" providerId="ADAL" clId="{5E10DF66-0045-4A29-AF05-87C1BA9D3E15}" dt="2026-01-09T13:09:16.339" v="350" actId="20577"/>
        <pc:sldMkLst>
          <pc:docMk/>
          <pc:sldMk cId="4052806879" sldId="261"/>
        </pc:sldMkLst>
        <pc:spChg chg="mod">
          <ac:chgData name="Ariyarit, Oranan" userId="e1af12d4-d659-4fc4-9676-5ec5836fdc39" providerId="ADAL" clId="{5E10DF66-0045-4A29-AF05-87C1BA9D3E15}" dt="2026-01-09T12:51:33.375" v="8"/>
          <ac:spMkLst>
            <pc:docMk/>
            <pc:sldMk cId="4052806879" sldId="261"/>
            <ac:spMk id="2" creationId="{4FAFEC5A-7EAC-B9BD-A16A-C6D7D0694860}"/>
          </ac:spMkLst>
        </pc:spChg>
        <pc:spChg chg="mod">
          <ac:chgData name="Ariyarit, Oranan" userId="e1af12d4-d659-4fc4-9676-5ec5836fdc39" providerId="ADAL" clId="{5E10DF66-0045-4A29-AF05-87C1BA9D3E15}" dt="2026-01-09T13:09:16.339" v="350" actId="20577"/>
          <ac:spMkLst>
            <pc:docMk/>
            <pc:sldMk cId="4052806879" sldId="261"/>
            <ac:spMk id="3" creationId="{5AA2007A-9D53-7E04-33D2-F9E613F93594}"/>
          </ac:spMkLst>
        </pc:spChg>
      </pc:sldChg>
      <pc:sldChg chg="modSp new mod">
        <pc:chgData name="Ariyarit, Oranan" userId="e1af12d4-d659-4fc4-9676-5ec5836fdc39" providerId="ADAL" clId="{5E10DF66-0045-4A29-AF05-87C1BA9D3E15}" dt="2026-01-09T12:54:58.154" v="62" actId="20577"/>
        <pc:sldMkLst>
          <pc:docMk/>
          <pc:sldMk cId="50584897" sldId="262"/>
        </pc:sldMkLst>
        <pc:spChg chg="mod">
          <ac:chgData name="Ariyarit, Oranan" userId="e1af12d4-d659-4fc4-9676-5ec5836fdc39" providerId="ADAL" clId="{5E10DF66-0045-4A29-AF05-87C1BA9D3E15}" dt="2026-01-09T12:54:58.154" v="62" actId="20577"/>
          <ac:spMkLst>
            <pc:docMk/>
            <pc:sldMk cId="50584897" sldId="262"/>
            <ac:spMk id="2" creationId="{FE4E9F93-0658-B08D-E632-41DB136A4409}"/>
          </ac:spMkLst>
        </pc:spChg>
      </pc:sldChg>
      <pc:sldChg chg="modSp new mod">
        <pc:chgData name="Ariyarit, Oranan" userId="e1af12d4-d659-4fc4-9676-5ec5836fdc39" providerId="ADAL" clId="{5E10DF66-0045-4A29-AF05-87C1BA9D3E15}" dt="2026-01-09T12:55:15.485" v="65" actId="20577"/>
        <pc:sldMkLst>
          <pc:docMk/>
          <pc:sldMk cId="3723231812" sldId="263"/>
        </pc:sldMkLst>
        <pc:spChg chg="mod">
          <ac:chgData name="Ariyarit, Oranan" userId="e1af12d4-d659-4fc4-9676-5ec5836fdc39" providerId="ADAL" clId="{5E10DF66-0045-4A29-AF05-87C1BA9D3E15}" dt="2026-01-09T12:55:15.485" v="65" actId="20577"/>
          <ac:spMkLst>
            <pc:docMk/>
            <pc:sldMk cId="3723231812" sldId="263"/>
            <ac:spMk id="2" creationId="{5205E705-5D16-9ADC-F368-500A9D96A7E3}"/>
          </ac:spMkLst>
        </pc:spChg>
      </pc:sldChg>
      <pc:sldChg chg="modSp new mod">
        <pc:chgData name="Ariyarit, Oranan" userId="e1af12d4-d659-4fc4-9676-5ec5836fdc39" providerId="ADAL" clId="{5E10DF66-0045-4A29-AF05-87C1BA9D3E15}" dt="2026-01-09T12:55:39.214" v="69" actId="20577"/>
        <pc:sldMkLst>
          <pc:docMk/>
          <pc:sldMk cId="894365532" sldId="265"/>
        </pc:sldMkLst>
        <pc:spChg chg="mod">
          <ac:chgData name="Ariyarit, Oranan" userId="e1af12d4-d659-4fc4-9676-5ec5836fdc39" providerId="ADAL" clId="{5E10DF66-0045-4A29-AF05-87C1BA9D3E15}" dt="2026-01-09T12:55:39.214" v="69" actId="20577"/>
          <ac:spMkLst>
            <pc:docMk/>
            <pc:sldMk cId="894365532" sldId="265"/>
            <ac:spMk id="2" creationId="{F9B143B3-0936-0222-6DF6-81AF5E87AE5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3DE5AC-4939-4DA9-A8D9-088F848EA10D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074E6A-196A-4EE0-8AB6-302F46C46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5055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Understand 3-phase flow consequences in field scale based on pore scale insight.</a:t>
            </a:r>
          </a:p>
          <a:p>
            <a:pPr marL="171450" indent="-171450">
              <a:buFontTx/>
              <a:buChar char="-"/>
            </a:pPr>
            <a:r>
              <a:rPr lang="th-TH" dirty="0"/>
              <a:t>โดยเฉพาะผลจาก </a:t>
            </a:r>
            <a:r>
              <a:rPr lang="en-US" dirty="0"/>
              <a:t>low gas </a:t>
            </a:r>
            <a:r>
              <a:rPr lang="en-US" dirty="0" err="1"/>
              <a:t>rel</a:t>
            </a:r>
            <a:r>
              <a:rPr lang="en-US" dirty="0"/>
              <a:t> perm</a:t>
            </a:r>
          </a:p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074E6A-196A-4EE0-8AB6-302F46C46BA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7547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1D simulation </a:t>
            </a:r>
            <a:r>
              <a:rPr lang="en-US" dirty="0">
                <a:sym typeface="Wingdings" panose="05000000000000000000" pitchFamily="2" charset="2"/>
              </a:rPr>
              <a:t> which is already done</a:t>
            </a:r>
          </a:p>
          <a:p>
            <a:pPr marL="171450" indent="-171450">
              <a:buFontTx/>
              <a:buChar char="-"/>
            </a:pPr>
            <a:r>
              <a:rPr lang="en-US" dirty="0">
                <a:sym typeface="Wingdings" panose="05000000000000000000" pitchFamily="2" charset="2"/>
              </a:rPr>
              <a:t>Study fractional flow</a:t>
            </a:r>
          </a:p>
          <a:p>
            <a:pPr marL="171450" indent="-171450">
              <a:buFontTx/>
              <a:buChar char="-"/>
            </a:pPr>
            <a:r>
              <a:rPr lang="en-US" dirty="0">
                <a:sym typeface="Wingdings" panose="05000000000000000000" pitchFamily="2" charset="2"/>
              </a:rPr>
              <a:t>Study displacement process</a:t>
            </a:r>
          </a:p>
          <a:p>
            <a:pPr marL="171450" indent="-171450">
              <a:buFontTx/>
              <a:buChar char="-"/>
            </a:pPr>
            <a:r>
              <a:rPr lang="th-TH" dirty="0">
                <a:sym typeface="Wingdings" panose="05000000000000000000" pitchFamily="2" charset="2"/>
              </a:rPr>
              <a:t>ดูว่า </a:t>
            </a:r>
            <a:r>
              <a:rPr lang="en-US" dirty="0">
                <a:sym typeface="Wingdings" panose="05000000000000000000" pitchFamily="2" charset="2"/>
              </a:rPr>
              <a:t>%oil recovery </a:t>
            </a:r>
            <a:r>
              <a:rPr lang="th-TH" dirty="0">
                <a:sym typeface="Wingdings" panose="05000000000000000000" pitchFamily="2" charset="2"/>
              </a:rPr>
              <a:t>กับ </a:t>
            </a:r>
            <a:r>
              <a:rPr lang="en-US" dirty="0">
                <a:sym typeface="Wingdings" panose="05000000000000000000" pitchFamily="2" charset="2"/>
              </a:rPr>
              <a:t>amount of CO2 storage </a:t>
            </a:r>
            <a:r>
              <a:rPr lang="th-TH" dirty="0">
                <a:sym typeface="Wingdings" panose="05000000000000000000" pitchFamily="2" charset="2"/>
              </a:rPr>
              <a:t>มันสอดคล้องกับ </a:t>
            </a:r>
            <a:r>
              <a:rPr lang="en-US" dirty="0">
                <a:sym typeface="Wingdings" panose="05000000000000000000" pitchFamily="2" charset="2"/>
              </a:rPr>
              <a:t>analytical solution </a:t>
            </a:r>
            <a:r>
              <a:rPr lang="th-TH" dirty="0">
                <a:sym typeface="Wingdings" panose="05000000000000000000" pitchFamily="2" charset="2"/>
              </a:rPr>
              <a:t>หรือป่าว</a:t>
            </a:r>
            <a:endParaRPr lang="en-US" dirty="0">
              <a:sym typeface="Wingdings" panose="05000000000000000000" pitchFamily="2" charset="2"/>
            </a:endParaRPr>
          </a:p>
          <a:p>
            <a:pPr marL="0" indent="0">
              <a:buFontTx/>
              <a:buNone/>
            </a:pPr>
            <a:r>
              <a:rPr lang="en-US" dirty="0"/>
              <a:t>Immiscible and miscible 1D displacement modelling (waterflooding and gas flooding, secondary and tertiary recovery)</a:t>
            </a:r>
          </a:p>
          <a:p>
            <a:pPr lvl="1"/>
            <a:endParaRPr lang="en-US" dirty="0">
              <a:sym typeface="Wingdings" panose="05000000000000000000" pitchFamily="2" charset="2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074E6A-196A-4EE0-8AB6-302F46C46BA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5850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074E6A-196A-4EE0-8AB6-302F46C46BA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8813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074E6A-196A-4EE0-8AB6-302F46C46BA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0630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074E6A-196A-4EE0-8AB6-302F46C46BA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7086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ym typeface="Wingdings" panose="05000000000000000000" pitchFamily="2" charset="2"/>
              </a:rPr>
              <a:t>3D simulation  plan to do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Conducting sensitivity of relative permeability</a:t>
            </a:r>
          </a:p>
          <a:p>
            <a:pPr lvl="1"/>
            <a:r>
              <a:rPr lang="th-TH" dirty="0">
                <a:sym typeface="Wingdings" panose="05000000000000000000" pitchFamily="2" charset="2"/>
              </a:rPr>
              <a:t>โดยจะทำทั้ง </a:t>
            </a:r>
            <a:r>
              <a:rPr lang="en-US" dirty="0">
                <a:sym typeface="Wingdings" panose="05000000000000000000" pitchFamily="2" charset="2"/>
              </a:rPr>
              <a:t>miscible </a:t>
            </a:r>
            <a:r>
              <a:rPr lang="th-TH" dirty="0">
                <a:sym typeface="Wingdings" panose="05000000000000000000" pitchFamily="2" charset="2"/>
              </a:rPr>
              <a:t>และ </a:t>
            </a:r>
            <a:r>
              <a:rPr lang="en-US" dirty="0">
                <a:sym typeface="Wingdings" panose="05000000000000000000" pitchFamily="2" charset="2"/>
              </a:rPr>
              <a:t>immiscible flooding </a:t>
            </a:r>
            <a:r>
              <a:rPr lang="th-TH" dirty="0">
                <a:sym typeface="Wingdings" panose="05000000000000000000" pitchFamily="2" charset="2"/>
              </a:rPr>
              <a:t>ผลที่ได้จะต้องสอดคล้องกับ </a:t>
            </a:r>
            <a:r>
              <a:rPr lang="en-US" dirty="0">
                <a:sym typeface="Wingdings" panose="05000000000000000000" pitchFamily="2" charset="2"/>
              </a:rPr>
              <a:t>analytical solution</a:t>
            </a:r>
          </a:p>
          <a:p>
            <a:pPr lvl="1"/>
            <a:r>
              <a:rPr lang="th-TH" dirty="0">
                <a:sym typeface="Wingdings" panose="05000000000000000000" pitchFamily="2" charset="2"/>
              </a:rPr>
              <a:t>เฝ้าสังเกตเรื่อง </a:t>
            </a:r>
            <a:r>
              <a:rPr lang="en-US" dirty="0">
                <a:sym typeface="Wingdings" panose="05000000000000000000" pitchFamily="2" charset="2"/>
              </a:rPr>
              <a:t>low gas </a:t>
            </a:r>
            <a:r>
              <a:rPr lang="en-US" dirty="0" err="1">
                <a:sym typeface="Wingdings" panose="05000000000000000000" pitchFamily="2" charset="2"/>
              </a:rPr>
              <a:t>rel</a:t>
            </a:r>
            <a:r>
              <a:rPr lang="en-US" dirty="0">
                <a:sym typeface="Wingdings" panose="05000000000000000000" pitchFamily="2" charset="2"/>
              </a:rPr>
              <a:t> perm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074E6A-196A-4EE0-8AB6-302F46C46BA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031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dirty="0"/>
              <a:t>อนุญาตให้ สผ เข้าพื้นที่ไปสำรวจ </a:t>
            </a:r>
            <a:r>
              <a:rPr lang="en-US" dirty="0"/>
              <a:t>CCS </a:t>
            </a:r>
            <a:r>
              <a:rPr lang="th-TH" dirty="0"/>
              <a:t>ได้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074E6A-196A-4EE0-8AB6-302F46C46BA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8107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0C373-8F1F-3562-3AFA-21C39F765B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24BDF0-37CC-23FE-5EAC-A6FD7C9893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F8E1A8-AC1D-A652-DE11-B50CE554F7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BFBD4-8C7B-4159-A34B-DCD57DF564BF}" type="datetime1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9B26E4-DD25-290A-886E-F2FEEF830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1B9EB6-6306-3433-FEAB-DF747D3B3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F8D76-4780-4F86-B01F-C66170D20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534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1BA2DA-B518-1ECF-60F7-DC3B31D577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18EAC8-42C8-0341-122F-A6F405F7FF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1B98EC-9735-882D-C646-ACEE6941D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E7DE1-FA5C-4557-BE03-0611D769E36F}" type="datetime1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96DBC8-2A77-19BE-69FA-DD947F4F8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9881B9-77B8-52B5-E166-00CC49A3A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F8D76-4780-4F86-B01F-C66170D20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698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01858A-EED6-3A85-3FA6-5F4DF603E6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61D79E-6F19-F669-B39F-50DBACAA80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C145A9-BE9C-1BB2-587A-C43C6A0E9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FE358-4E38-409A-BEED-43DDBA0A2F00}" type="datetime1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389E95-73EF-99FA-9C9F-F029958FE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1CF68E-7B80-6494-A2B4-8A7301A73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F8D76-4780-4F86-B01F-C66170D20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305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0AA760-EDB3-E696-29FD-D8A6A0C0F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99616"/>
            <a:ext cx="10515600" cy="1091071"/>
          </a:xfrm>
        </p:spPr>
        <p:txBody>
          <a:bodyPr/>
          <a:lstStyle>
            <a:lvl1pPr algn="ctr"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6D11EE-D826-8F96-C0B0-E7FC5402BE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62149"/>
            <a:ext cx="10515600" cy="4214813"/>
          </a:xfr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FC4B82-1FC1-89EB-FCB7-277673848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E8A37-BF38-4D6E-B583-DAE1847C2EE6}" type="datetime1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9CCCA9-1096-3987-9DE5-968E9E253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AF0D85-641B-B926-F24E-1E85E1B63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F8D76-4780-4F86-B01F-C66170D20FC9}" type="slidenum">
              <a:rPr lang="en-US" smtClean="0"/>
              <a:t>‹#›</a:t>
            </a:fld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FB4B4952-8017-A7A0-9A11-4E04A246D3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209230"/>
            <a:ext cx="2838450" cy="31179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919F382-4B46-02F1-39B4-CEB2ED0876B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9725" y="-29704"/>
            <a:ext cx="2838450" cy="629321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4215EA8-E12E-AF44-AC14-C169D516EFB9}"/>
              </a:ext>
            </a:extLst>
          </p:cNvPr>
          <p:cNvCxnSpPr/>
          <p:nvPr userDrawn="1"/>
        </p:nvCxnSpPr>
        <p:spPr>
          <a:xfrm>
            <a:off x="828675" y="1701800"/>
            <a:ext cx="10515600" cy="0"/>
          </a:xfrm>
          <a:prstGeom prst="line">
            <a:avLst/>
          </a:prstGeom>
          <a:ln w="76200">
            <a:solidFill>
              <a:schemeClr val="accent2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065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33D4E-7C04-ACCA-9AC3-F4315ABD6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0D2149-3F89-77F7-B0A1-E9D919354C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2">
                    <a:lumMod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E735CB-9997-1679-8CE1-CC519ED85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D2DAF-0CC6-4896-80D6-A29B31476C2C}" type="datetime1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3A645A-BE74-4C45-A463-AA0D4CACD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5A89CB-821B-9F89-A137-5E52AD0DF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F8D76-4780-4F86-B01F-C66170D20FC9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4002906-033F-D89D-56FB-A086802F7D3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209230"/>
            <a:ext cx="2838450" cy="31179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474259F-556A-2C01-B824-A427B1FE933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9725" y="-29704"/>
            <a:ext cx="2838450" cy="629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1303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7AB425-ECDE-1282-8F78-F7F2A55ACA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EDE05B-B5B3-4A02-F620-E2D18D66C9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019832-1AE2-360F-B7FB-48A42614B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4169B-C7A9-472B-BC77-5F37E8B59D67}" type="datetime1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37A16C-684D-F810-29A8-91A196496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C4F233-EC0F-2801-98CF-5FF1B4071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F8D76-4780-4F86-B01F-C66170D20FC9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F9D5583-4749-D8BE-6D9F-4E9F6E3F825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209230"/>
            <a:ext cx="2838450" cy="31179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993570D-32D7-0D47-9CDD-359F7646760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9725" y="-29704"/>
            <a:ext cx="2838450" cy="629321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B783639-0590-3AE1-74B3-DF1F40EE702F}"/>
              </a:ext>
            </a:extLst>
          </p:cNvPr>
          <p:cNvCxnSpPr/>
          <p:nvPr userDrawn="1"/>
        </p:nvCxnSpPr>
        <p:spPr>
          <a:xfrm>
            <a:off x="828675" y="1701800"/>
            <a:ext cx="10515600" cy="0"/>
          </a:xfrm>
          <a:prstGeom prst="line">
            <a:avLst/>
          </a:prstGeom>
          <a:ln w="76200">
            <a:solidFill>
              <a:schemeClr val="accent2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itle 1">
            <a:extLst>
              <a:ext uri="{FF2B5EF4-FFF2-40B4-BE49-F238E27FC236}">
                <a16:creationId xmlns:a16="http://schemas.microsoft.com/office/drawing/2014/main" id="{41683DD7-DDCD-8783-12CD-3D000CF9D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99616"/>
            <a:ext cx="10515600" cy="1091071"/>
          </a:xfrm>
        </p:spPr>
        <p:txBody>
          <a:bodyPr/>
          <a:lstStyle>
            <a:lvl1pPr algn="ctr"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4701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77109C-A629-6889-A5FA-CBA73E6740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2">
                    <a:lumMod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3FE176-A365-DB3E-2F7C-B67CAB0343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9F7D53-A1C8-7956-6F5F-DAA53799E1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2">
                    <a:lumMod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8D6F744-7FB0-F1D3-E8C1-0A8B76FFB3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A5BC7D1-06B0-C79D-9B47-884F323E6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6B842-C811-4CAB-828A-5945482DD07F}" type="datetime1">
              <a:rPr lang="en-US" smtClean="0"/>
              <a:t>1/12/2026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D2770F7-8C40-29C1-57C9-2822D4D9E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91EDFEE-0A40-1844-B597-FC1284D4B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F8D76-4780-4F86-B01F-C66170D20FC9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B5E1B0C-1DE6-8E97-BAEC-4C717276677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209230"/>
            <a:ext cx="2838450" cy="31179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BA09188-0124-A7E6-6640-EB3529C76CC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9725" y="-29704"/>
            <a:ext cx="2838450" cy="629321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832DA97-3650-5B4E-2801-054EE8D9017B}"/>
              </a:ext>
            </a:extLst>
          </p:cNvPr>
          <p:cNvCxnSpPr/>
          <p:nvPr userDrawn="1"/>
        </p:nvCxnSpPr>
        <p:spPr>
          <a:xfrm>
            <a:off x="828675" y="1701800"/>
            <a:ext cx="10515600" cy="0"/>
          </a:xfrm>
          <a:prstGeom prst="line">
            <a:avLst/>
          </a:prstGeom>
          <a:ln w="76200">
            <a:solidFill>
              <a:schemeClr val="accent2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itle 1">
            <a:extLst>
              <a:ext uri="{FF2B5EF4-FFF2-40B4-BE49-F238E27FC236}">
                <a16:creationId xmlns:a16="http://schemas.microsoft.com/office/drawing/2014/main" id="{1A4BEEE0-0E58-A71F-D29A-79B36F663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99616"/>
            <a:ext cx="10515600" cy="1091071"/>
          </a:xfrm>
        </p:spPr>
        <p:txBody>
          <a:bodyPr/>
          <a:lstStyle>
            <a:lvl1pPr algn="ctr"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56343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4CE1B9-4450-B436-AC17-89E5D62DA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2280E-D529-40E8-B189-F370073275BF}" type="datetime1">
              <a:rPr lang="en-US" smtClean="0"/>
              <a:t>1/12/2026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ED93EE-BE4B-6C78-AD91-B5862E962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D1A8FB-7A65-5FBB-CC7F-D957C62C5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F8D76-4780-4F86-B01F-C66170D20FC9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935E895-B757-9E92-D707-7FCC1B0C51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209230"/>
            <a:ext cx="2838450" cy="31179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B4928D4-9893-25A0-705E-AEB75E95303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9725" y="-29704"/>
            <a:ext cx="2838450" cy="629321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820C8C9-1313-6CB3-5504-4DA80C84D15A}"/>
              </a:ext>
            </a:extLst>
          </p:cNvPr>
          <p:cNvCxnSpPr/>
          <p:nvPr userDrawn="1"/>
        </p:nvCxnSpPr>
        <p:spPr>
          <a:xfrm>
            <a:off x="828675" y="1701800"/>
            <a:ext cx="10515600" cy="0"/>
          </a:xfrm>
          <a:prstGeom prst="line">
            <a:avLst/>
          </a:prstGeom>
          <a:ln w="76200">
            <a:solidFill>
              <a:schemeClr val="accent2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D66D05B9-A015-03CB-B534-1761541AE7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99616"/>
            <a:ext cx="10515600" cy="1091071"/>
          </a:xfrm>
        </p:spPr>
        <p:txBody>
          <a:bodyPr/>
          <a:lstStyle>
            <a:lvl1pPr algn="ctr"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48027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5CBB1FA-9A51-DDFF-4FA6-DAEE5A5AC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D7624-0AC4-488F-BBB7-304F84C25254}" type="datetime1">
              <a:rPr lang="en-US" smtClean="0"/>
              <a:t>1/12/2026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921D5E-9CA8-A8F3-BBE8-30CBAD287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D38100-3043-83BE-EE67-07989A663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F8D76-4780-4F86-B01F-C66170D20FC9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083F243-2DC1-79BC-E0E9-6089B360856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209230"/>
            <a:ext cx="2838450" cy="31179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B98DABA-2AA9-86F5-F360-3873E7BEFE5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9725" y="-29704"/>
            <a:ext cx="2838450" cy="629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167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C7D38-7085-C624-CA57-BD40193D3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178EAC-0162-CC04-7F6F-22EE3E0F2E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CAB68B-8B0D-BFD6-ED04-14519AC243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127F63-08C5-F436-D08F-4B13FD113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4BFB7-FF39-47B8-9890-84DCE612F32C}" type="datetime1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D66239-2076-F01F-5E82-F50DDABB4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1CCE3E-0B68-56B8-0B52-8FAE49F91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F8D76-4780-4F86-B01F-C66170D20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472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3F187-42E2-5846-5217-D42D225B96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1AD086-C12A-DC77-793C-2D91C85C2B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8B2F89-7E32-2961-AA28-A498243787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FF1891-FFA9-6C0E-BAEF-672E705EA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22AE7-6B2A-449F-B420-176AD5D8322D}" type="datetime1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124FD5-65FF-AF72-1485-0F739C702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212585-3C4F-D5B4-5F41-EB79BD349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F8D76-4780-4F86-B01F-C66170D20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795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98BB24E-FE76-D6FA-4794-9E76DF97B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28DDCD-9704-2F18-EFBE-85A505D55E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B7A23D-5662-BB0D-2E0E-9EA05B68B5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D639EA0-0DDF-40A0-859E-D880B9340DFB}" type="datetime1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940FDF-C326-10DC-1919-9F80FE798C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931F6C-51EE-55A6-2982-5CB1F13D69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8800" y="65722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4CF8D76-4780-4F86-B01F-C66170D20F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42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thansettakij.com/sustainable/net-zero/648287" TargetMode="External"/><Relationship Id="rId4" Type="http://schemas.openxmlformats.org/officeDocument/2006/relationships/hyperlink" Target="https://carboncapturemagazine.com/articles/pttep-to-join-thailand-in-northern-gulf-of-thailand-ccs-study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9CC0C-A020-F2DD-DBFA-FA0338F6E2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05630"/>
            <a:ext cx="9144000" cy="2387600"/>
          </a:xfrm>
        </p:spPr>
        <p:txBody>
          <a:bodyPr/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Design of CO₂ Storage in Depleted Oil Reservoirs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DFE2E6-BCE6-BA03-C361-F0530208AB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709044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Oranan Ariyarit</a:t>
            </a:r>
            <a:endParaRPr lang="th-TH" dirty="0">
              <a:solidFill>
                <a:schemeClr val="bg2">
                  <a:lumMod val="25000"/>
                </a:schemeClr>
              </a:solidFill>
            </a:endParaRPr>
          </a:p>
          <a:p>
            <a:endParaRPr lang="en-US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Supervisor: Prof. Martin J. Blunt</a:t>
            </a:r>
          </a:p>
          <a:p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Co-supervisor: Asst. Prof. Gege Wen</a:t>
            </a:r>
          </a:p>
        </p:txBody>
      </p:sp>
    </p:spTree>
    <p:extLst>
      <p:ext uri="{BB962C8B-B14F-4D97-AF65-F5344CB8AC3E}">
        <p14:creationId xmlns:p14="http://schemas.microsoft.com/office/powerpoint/2010/main" val="1627512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6350E304-D750-9E06-928B-092EA49A9DC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28"/>
          <a:stretch>
            <a:fillRect/>
          </a:stretch>
        </p:blipFill>
        <p:spPr bwMode="auto">
          <a:xfrm>
            <a:off x="0" y="2363829"/>
            <a:ext cx="5954736" cy="4424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7C1D681D-2D34-DE16-1D81-A6DE551420A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69"/>
          <a:stretch>
            <a:fillRect/>
          </a:stretch>
        </p:blipFill>
        <p:spPr bwMode="auto">
          <a:xfrm>
            <a:off x="5996186" y="2363828"/>
            <a:ext cx="6195814" cy="4426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D69BC17-AE7B-AB71-DDFC-3A22B66E70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Immiscible gas flood (continued)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D2C886-BB46-7FB9-69F3-3C53EBD907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839" y="1564439"/>
            <a:ext cx="5954736" cy="823912"/>
          </a:xfrm>
        </p:spPr>
        <p:txBody>
          <a:bodyPr>
            <a:normAutofit/>
          </a:bodyPr>
          <a:lstStyle/>
          <a:p>
            <a:pPr algn="ctr"/>
            <a:r>
              <a:rPr lang="en-US" sz="2800" dirty="0"/>
              <a:t>%Rf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CD31EA4-555C-D27D-988F-6D6D47CE0A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88350" y="1564439"/>
            <a:ext cx="5703650" cy="823912"/>
          </a:xfrm>
        </p:spPr>
        <p:txBody>
          <a:bodyPr>
            <a:normAutofit/>
          </a:bodyPr>
          <a:lstStyle/>
          <a:p>
            <a:pPr algn="ctr"/>
            <a:r>
              <a:rPr lang="en-US" sz="2800" dirty="0"/>
              <a:t>CO</a:t>
            </a:r>
            <a:r>
              <a:rPr lang="en-US" sz="2800" baseline="-25000" dirty="0"/>
              <a:t>2</a:t>
            </a:r>
            <a:r>
              <a:rPr lang="en-US" sz="2800" dirty="0"/>
              <a:t> storage capacity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440266-3B79-41F4-0185-FC11FA96C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83807"/>
            <a:ext cx="2743200" cy="365125"/>
          </a:xfrm>
        </p:spPr>
        <p:txBody>
          <a:bodyPr/>
          <a:lstStyle/>
          <a:p>
            <a:fld id="{24CF8D76-4780-4F86-B01F-C66170D20FC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6957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959F8F-728E-A227-92E6-8B41C2205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Miscible gas flood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E5CB47-8418-D59A-3DF1-EA4AD91415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2CF2A8-2566-E9BB-E2DE-73F93E4EB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F8D76-4780-4F86-B01F-C66170D20FC9}" type="slidenum">
              <a:rPr lang="en-US" smtClean="0"/>
              <a:t>11</a:t>
            </a:fld>
            <a:endParaRPr lang="en-US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CFD42AF6-B257-17A5-6056-4BD736CBC26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21"/>
          <a:stretch>
            <a:fillRect/>
          </a:stretch>
        </p:blipFill>
        <p:spPr bwMode="auto">
          <a:xfrm>
            <a:off x="3095625" y="2037079"/>
            <a:ext cx="6000750" cy="42295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D78C74E7-3DBD-802C-42CB-C9702D8B6B6B}"/>
              </a:ext>
            </a:extLst>
          </p:cNvPr>
          <p:cNvSpPr/>
          <p:nvPr/>
        </p:nvSpPr>
        <p:spPr>
          <a:xfrm>
            <a:off x="5681472" y="1962912"/>
            <a:ext cx="1383792" cy="8635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9185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>
            <a:extLst>
              <a:ext uri="{FF2B5EF4-FFF2-40B4-BE49-F238E27FC236}">
                <a16:creationId xmlns:a16="http://schemas.microsoft.com/office/drawing/2014/main" id="{6096F3DF-F18E-4157-5355-3A7E43A2F5F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86"/>
          <a:stretch>
            <a:fillRect/>
          </a:stretch>
        </p:blipFill>
        <p:spPr bwMode="auto">
          <a:xfrm>
            <a:off x="0" y="2286002"/>
            <a:ext cx="5947797" cy="4373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>
            <a:extLst>
              <a:ext uri="{FF2B5EF4-FFF2-40B4-BE49-F238E27FC236}">
                <a16:creationId xmlns:a16="http://schemas.microsoft.com/office/drawing/2014/main" id="{8C73E209-E2FD-D6D4-A279-1E84F0B1170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29"/>
          <a:stretch>
            <a:fillRect/>
          </a:stretch>
        </p:blipFill>
        <p:spPr bwMode="auto">
          <a:xfrm>
            <a:off x="6070277" y="2286002"/>
            <a:ext cx="6110678" cy="4362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AF377E5B-092D-6067-0BEE-3375728C9340}"/>
              </a:ext>
            </a:extLst>
          </p:cNvPr>
          <p:cNvSpPr txBox="1">
            <a:spLocks/>
          </p:cNvSpPr>
          <p:nvPr/>
        </p:nvSpPr>
        <p:spPr>
          <a:xfrm>
            <a:off x="184826" y="1856270"/>
            <a:ext cx="5812749" cy="82391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b="1" dirty="0">
                <a:solidFill>
                  <a:schemeClr val="bg2">
                    <a:lumMod val="25000"/>
                  </a:schemeClr>
                </a:solidFill>
              </a:rPr>
              <a:t>%Rf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78E86A13-97BE-B459-5F3F-A95CEB1FD898}"/>
              </a:ext>
            </a:extLst>
          </p:cNvPr>
          <p:cNvSpPr txBox="1">
            <a:spLocks/>
          </p:cNvSpPr>
          <p:nvPr/>
        </p:nvSpPr>
        <p:spPr>
          <a:xfrm>
            <a:off x="6601170" y="1856270"/>
            <a:ext cx="5590829" cy="82391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b="1" dirty="0">
                <a:solidFill>
                  <a:schemeClr val="bg2">
                    <a:lumMod val="25000"/>
                  </a:schemeClr>
                </a:solidFill>
              </a:rPr>
              <a:t>CO</a:t>
            </a:r>
            <a:r>
              <a:rPr lang="en-US" b="1" baseline="-25000" dirty="0">
                <a:solidFill>
                  <a:schemeClr val="bg2">
                    <a:lumMod val="25000"/>
                  </a:schemeClr>
                </a:solidFill>
              </a:rPr>
              <a:t>2</a:t>
            </a:r>
            <a:r>
              <a:rPr lang="en-US" b="1" dirty="0">
                <a:solidFill>
                  <a:schemeClr val="bg2">
                    <a:lumMod val="25000"/>
                  </a:schemeClr>
                </a:solidFill>
              </a:rPr>
              <a:t> storage capacity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107D6F2-28C0-0F0B-DDFD-0D7866078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Miscible gas flood (continued)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899555-E207-5B1F-84CD-9C8DDCE33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F8D76-4780-4F86-B01F-C66170D20FC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0698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919D3-89A7-2BC0-E39B-6055D5845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Relative permeability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1E7E5C-DAC3-70B3-4041-4AF3DD779D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872" y="1810334"/>
            <a:ext cx="12006805" cy="7368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                       Stone 1                                                  Stone 2                                                 Baker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D6F4CE-DCC7-EE4E-78F0-174E654A2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F8D76-4780-4F86-B01F-C66170D20FC9}" type="slidenum">
              <a:rPr lang="en-US" smtClean="0"/>
              <a:t>13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6CBC2E4-DE84-1291-4ED2-DC1AC91997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054" y="2235319"/>
            <a:ext cx="3500596" cy="290644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535111A-180D-DCE3-ADA2-6E06C977FEF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66091" y="2291927"/>
            <a:ext cx="3348589" cy="283878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96BA1F8-744E-19F3-4077-968EAA24CDB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95055" y="2245479"/>
            <a:ext cx="3543843" cy="2875554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621856AC-5897-E3D4-31E7-0EB17566F52E}"/>
              </a:ext>
            </a:extLst>
          </p:cNvPr>
          <p:cNvSpPr/>
          <p:nvPr/>
        </p:nvSpPr>
        <p:spPr>
          <a:xfrm>
            <a:off x="1666755" y="2117613"/>
            <a:ext cx="701096" cy="2666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Gas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19E3F1D-AFC5-45FA-AFB5-7CA1FAEFCDDF}"/>
              </a:ext>
            </a:extLst>
          </p:cNvPr>
          <p:cNvSpPr/>
          <p:nvPr/>
        </p:nvSpPr>
        <p:spPr>
          <a:xfrm>
            <a:off x="5823997" y="2142691"/>
            <a:ext cx="701096" cy="2666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Gas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D29E52E-71E2-8A1E-BCB2-39443652CDCB}"/>
              </a:ext>
            </a:extLst>
          </p:cNvPr>
          <p:cNvSpPr/>
          <p:nvPr/>
        </p:nvSpPr>
        <p:spPr>
          <a:xfrm>
            <a:off x="9819194" y="2133046"/>
            <a:ext cx="701096" cy="2666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Gas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702F493-730E-B3D7-7AF1-DD4E4057EB95}"/>
              </a:ext>
            </a:extLst>
          </p:cNvPr>
          <p:cNvSpPr/>
          <p:nvPr/>
        </p:nvSpPr>
        <p:spPr>
          <a:xfrm>
            <a:off x="0" y="5070137"/>
            <a:ext cx="838200" cy="2474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Water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79DDBCB-0A4E-E2E7-CE37-DA7F7E31784F}"/>
              </a:ext>
            </a:extLst>
          </p:cNvPr>
          <p:cNvSpPr/>
          <p:nvPr/>
        </p:nvSpPr>
        <p:spPr>
          <a:xfrm>
            <a:off x="4096512" y="5064040"/>
            <a:ext cx="838200" cy="2474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Water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783BEA0-76E0-48B0-6673-BAC63E309131}"/>
              </a:ext>
            </a:extLst>
          </p:cNvPr>
          <p:cNvSpPr/>
          <p:nvPr/>
        </p:nvSpPr>
        <p:spPr>
          <a:xfrm>
            <a:off x="8126114" y="5072453"/>
            <a:ext cx="838200" cy="2474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Water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DFB77E4-0314-8B7F-B36A-6777FC13C43C}"/>
              </a:ext>
            </a:extLst>
          </p:cNvPr>
          <p:cNvSpPr/>
          <p:nvPr/>
        </p:nvSpPr>
        <p:spPr>
          <a:xfrm>
            <a:off x="3463933" y="5076231"/>
            <a:ext cx="473142" cy="2474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Oil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66B1F93-F524-B6BD-B3FC-CF793B157784}"/>
              </a:ext>
            </a:extLst>
          </p:cNvPr>
          <p:cNvSpPr/>
          <p:nvPr/>
        </p:nvSpPr>
        <p:spPr>
          <a:xfrm>
            <a:off x="7621405" y="5064039"/>
            <a:ext cx="473142" cy="2474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Oil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D321073-130B-E975-0A88-6A2F8253530C}"/>
              </a:ext>
            </a:extLst>
          </p:cNvPr>
          <p:cNvSpPr/>
          <p:nvPr/>
        </p:nvSpPr>
        <p:spPr>
          <a:xfrm>
            <a:off x="11644765" y="5076231"/>
            <a:ext cx="473142" cy="2474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Oil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0E745F8-FDAC-C302-2516-44F46D7B98B0}"/>
              </a:ext>
            </a:extLst>
          </p:cNvPr>
          <p:cNvSpPr/>
          <p:nvPr/>
        </p:nvSpPr>
        <p:spPr>
          <a:xfrm>
            <a:off x="7715320" y="4988537"/>
            <a:ext cx="940460" cy="984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54F6314-05A6-771A-F3A8-E903EF2EA975}"/>
              </a:ext>
            </a:extLst>
          </p:cNvPr>
          <p:cNvSpPr/>
          <p:nvPr/>
        </p:nvSpPr>
        <p:spPr>
          <a:xfrm>
            <a:off x="3584649" y="4988537"/>
            <a:ext cx="1137957" cy="984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09E73A3-AAB4-F2B3-4398-593AD40C5B7B}"/>
              </a:ext>
            </a:extLst>
          </p:cNvPr>
          <p:cNvSpPr/>
          <p:nvPr/>
        </p:nvSpPr>
        <p:spPr>
          <a:xfrm>
            <a:off x="253139" y="4988537"/>
            <a:ext cx="272417" cy="984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468A7E2-A38D-CE7D-2859-FA18A26C080A}"/>
              </a:ext>
            </a:extLst>
          </p:cNvPr>
          <p:cNvSpPr/>
          <p:nvPr/>
        </p:nvSpPr>
        <p:spPr>
          <a:xfrm>
            <a:off x="11782199" y="4985997"/>
            <a:ext cx="272417" cy="984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85C7C168-BA88-56A9-902E-575D12E8D342}"/>
              </a:ext>
            </a:extLst>
          </p:cNvPr>
          <p:cNvSpPr txBox="1">
            <a:spLocks/>
          </p:cNvSpPr>
          <p:nvPr/>
        </p:nvSpPr>
        <p:spPr>
          <a:xfrm>
            <a:off x="1" y="5469990"/>
            <a:ext cx="12192000" cy="90569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Different relative permeability yields different production profiles.</a:t>
            </a:r>
          </a:p>
          <a:p>
            <a:r>
              <a:rPr lang="en-US" dirty="0"/>
              <a:t>Future work will focus on the low gas relative permeability in the presence of mobile water.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820BCF7-E661-A301-25CE-0456E2ABCC4F}"/>
              </a:ext>
            </a:extLst>
          </p:cNvPr>
          <p:cNvSpPr txBox="1"/>
          <p:nvPr/>
        </p:nvSpPr>
        <p:spPr>
          <a:xfrm>
            <a:off x="237054" y="6214339"/>
            <a:ext cx="119057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b="0" i="1" u="none" strike="noStrike" spc="-90" dirty="0">
                <a:solidFill>
                  <a:schemeClr val="bg1">
                    <a:lumMod val="65000"/>
                  </a:schemeClr>
                </a:solidFill>
                <a:latin typeface="CMR12"/>
              </a:rPr>
              <a:t>Ref. : S. Masalmeh, A. Farzaneh, and M. Sohrabi, “Gas/co2 mobility under 2-phase and 3-phase flow in carbonate for co2-eor and ccs projects,” in </a:t>
            </a:r>
            <a:r>
              <a:rPr lang="en-US" b="0" i="1" u="none" strike="noStrike" spc="-90" dirty="0">
                <a:solidFill>
                  <a:schemeClr val="bg1">
                    <a:lumMod val="65000"/>
                  </a:schemeClr>
                </a:solidFill>
                <a:latin typeface="CMTI12"/>
              </a:rPr>
              <a:t>IOR+ 2025-23rd European Symposium on IOR</a:t>
            </a:r>
            <a:r>
              <a:rPr lang="en-US" b="0" i="1" u="none" strike="noStrike" spc="-90" dirty="0">
                <a:solidFill>
                  <a:schemeClr val="bg1">
                    <a:lumMod val="65000"/>
                  </a:schemeClr>
                </a:solidFill>
                <a:latin typeface="CMR12"/>
              </a:rPr>
              <a:t>, vol. 2025, no. 1. European Association of Geoscientists &amp; Engineers, 2025, pp. 1–23.</a:t>
            </a:r>
            <a:endParaRPr lang="en-US" i="1" spc="-9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91227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143B3-0936-0222-6DF6-81AF5E87A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Ongoing and future work plan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DF7D49-0CCC-ACB0-CA47-E8D5AD3048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9A3FB3-95F6-BD78-7A75-1D68A0391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F8D76-4780-4F86-B01F-C66170D20FC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3655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41462-EB7A-0221-DC20-A4ED1D619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Planned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B3F30E-35DB-0E5E-5096-BFAE4A467E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ym typeface="Wingdings" panose="05000000000000000000" pitchFamily="2" charset="2"/>
              </a:rPr>
              <a:t>Three-dimensional (3D) reservoir simulation</a:t>
            </a:r>
          </a:p>
          <a:p>
            <a:r>
              <a:rPr lang="en-US" dirty="0">
                <a:sym typeface="Wingdings" panose="05000000000000000000" pitchFamily="2" charset="2"/>
              </a:rPr>
              <a:t>Sensitivity analysis of relative permeability parameters</a:t>
            </a:r>
          </a:p>
          <a:p>
            <a:r>
              <a:rPr lang="en-US" dirty="0">
                <a:sym typeface="Wingdings" panose="05000000000000000000" pitchFamily="2" charset="2"/>
              </a:rPr>
              <a:t>Design and </a:t>
            </a:r>
            <a:r>
              <a:rPr lang="en-US" dirty="0" err="1">
                <a:sym typeface="Wingdings" panose="05000000000000000000" pitchFamily="2" charset="2"/>
              </a:rPr>
              <a:t>optimisation</a:t>
            </a:r>
            <a:r>
              <a:rPr lang="en-US" dirty="0">
                <a:sym typeface="Wingdings" panose="05000000000000000000" pitchFamily="2" charset="2"/>
              </a:rPr>
              <a:t> of CO₂ storage in offshore Thailand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AC14B0-1D3F-E678-4D0A-272163868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F8D76-4780-4F86-B01F-C66170D20FC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9057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AA281-095A-D857-BBF7-4198F397EA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Latest updates on CCS </a:t>
            </a:r>
            <a:br>
              <a:rPr lang="en-US" dirty="0"/>
            </a:br>
            <a:r>
              <a:rPr lang="en-US" dirty="0"/>
              <a:t>in Thailand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5B366A-8650-4783-4744-27BE27F19C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4DA91E-C0EA-7D43-0605-C1D461872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F8D76-4780-4F86-B01F-C66170D20FC9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8032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3EC9D8-4160-D1B1-02BC-D5EF714D5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Carbon storage potential </a:t>
            </a:r>
            <a:br>
              <a:rPr lang="en-US" dirty="0"/>
            </a:br>
            <a:r>
              <a:rPr lang="en-US" dirty="0"/>
              <a:t>in the Northern Gulf of Thailand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6B7B88-9EDF-AF5E-CC74-85105ED53C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8306" y="2129590"/>
            <a:ext cx="5935494" cy="3240397"/>
          </a:xfrm>
        </p:spPr>
        <p:txBody>
          <a:bodyPr/>
          <a:lstStyle/>
          <a:p>
            <a:pPr marL="0" indent="0" algn="thaiDist">
              <a:buNone/>
            </a:pPr>
            <a:r>
              <a:rPr lang="th-TH" dirty="0"/>
              <a:t>	</a:t>
            </a:r>
            <a:r>
              <a:rPr lang="en-US" dirty="0"/>
              <a:t>On 6 January 2026, the Cabinet approved in principle the adoption of Carbon Capture and Storage (CCS) as a key measure for greenhouse gas reduction, with the Northern Gulf of Thailand designated as a priority area to support Thailand’s long-term transition to a low-carbon economy.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3C4BBA-FDB9-3BAC-D614-657770EB1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F8D76-4780-4F86-B01F-C66170D20FC9}" type="slidenum">
              <a:rPr lang="en-US" smtClean="0"/>
              <a:t>17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DFCD362-0D83-2BC1-DF69-0E536A3AB9D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5097"/>
          <a:stretch>
            <a:fillRect/>
          </a:stretch>
        </p:blipFill>
        <p:spPr>
          <a:xfrm>
            <a:off x="838200" y="2033331"/>
            <a:ext cx="4458322" cy="337275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7D61B0B-0B28-3903-F550-55093144394C}"/>
              </a:ext>
            </a:extLst>
          </p:cNvPr>
          <p:cNvSpPr txBox="1"/>
          <p:nvPr/>
        </p:nvSpPr>
        <p:spPr>
          <a:xfrm>
            <a:off x="838200" y="5546558"/>
            <a:ext cx="1041132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chemeClr val="bg1">
                    <a:lumMod val="65000"/>
                  </a:schemeClr>
                </a:solidFill>
              </a:rPr>
              <a:t>More information:</a:t>
            </a:r>
          </a:p>
          <a:p>
            <a:pPr marL="342900" indent="-342900">
              <a:buAutoNum type="arabicPeriod"/>
            </a:pPr>
            <a:r>
              <a:rPr lang="en-US" i="1" u="sng" dirty="0">
                <a:solidFill>
                  <a:schemeClr val="bg1">
                    <a:lumMod val="65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https://carboncapturemagazine.com/articles/pttep-to-join-thailand-in-northern-gulf-of-thailand-ccs-study</a:t>
            </a:r>
            <a:endParaRPr lang="en-US" i="1" u="sng" dirty="0">
              <a:solidFill>
                <a:schemeClr val="bg1">
                  <a:lumMod val="65000"/>
                </a:schemeClr>
              </a:solidFill>
            </a:endParaRPr>
          </a:p>
          <a:p>
            <a:pPr marL="342900" indent="-342900">
              <a:buAutoNum type="arabicPeriod"/>
            </a:pPr>
            <a:r>
              <a:rPr lang="en-US" i="1" u="sng" dirty="0">
                <a:solidFill>
                  <a:schemeClr val="bg1">
                    <a:lumMod val="65000"/>
                  </a:schemeClr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https://www.thansettakij.com/sustainable/net-zero/648287</a:t>
            </a:r>
            <a:endParaRPr lang="en-US" i="1" u="sng" dirty="0">
              <a:solidFill>
                <a:schemeClr val="bg1">
                  <a:lumMod val="65000"/>
                </a:schemeClr>
              </a:solidFill>
            </a:endParaRPr>
          </a:p>
          <a:p>
            <a:pPr marL="342900" indent="-342900">
              <a:buAutoNum type="arabicPeriod"/>
            </a:pPr>
            <a:endParaRPr lang="en-US" i="1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56554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454D978-6EEC-1DAB-4A6A-405B586E9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Acknowledgement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7D351B-569D-E45F-58F0-604949552A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Department of Mineral Fuels, Ministry of Energy of Thailand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174BAD9-54DC-C0FE-0B6B-CA44FF48D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F8D76-4780-4F86-B01F-C66170D20FC9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2028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B19E600-30AB-5AFB-B0AF-F719F9EA8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F8D76-4780-4F86-B01F-C66170D20FC9}" type="slidenum">
              <a:rPr lang="en-US" smtClean="0"/>
              <a:t>19</a:t>
            </a:fld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0D85492-0697-9029-5441-90DE8DA6251E}"/>
              </a:ext>
            </a:extLst>
          </p:cNvPr>
          <p:cNvSpPr txBox="1">
            <a:spLocks/>
          </p:cNvSpPr>
          <p:nvPr/>
        </p:nvSpPr>
        <p:spPr>
          <a:xfrm>
            <a:off x="838200" y="3029995"/>
            <a:ext cx="10515600" cy="10910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44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62186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4620E1-E58F-D3C0-26A6-325B58A55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849CC7-27CD-4E26-0C22-A184BFF827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PhD research aim</a:t>
            </a:r>
            <a:endParaRPr lang="th-TH" dirty="0"/>
          </a:p>
          <a:p>
            <a:r>
              <a:rPr lang="en-US" dirty="0"/>
              <a:t>Preliminary study: 1D simulation</a:t>
            </a:r>
            <a:endParaRPr lang="th-TH" dirty="0"/>
          </a:p>
          <a:p>
            <a:r>
              <a:rPr lang="en-US" dirty="0"/>
              <a:t>Example results</a:t>
            </a:r>
            <a:endParaRPr lang="th-TH" dirty="0"/>
          </a:p>
          <a:p>
            <a:r>
              <a:rPr lang="en-US" dirty="0"/>
              <a:t>Ongoing and future work plan</a:t>
            </a:r>
            <a:endParaRPr lang="th-TH" dirty="0"/>
          </a:p>
          <a:p>
            <a:r>
              <a:rPr lang="en-US" dirty="0"/>
              <a:t>Latest updates on CCS in Thailand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C706E6-5B3D-EB3D-DD6D-CCD6E984E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F8D76-4780-4F86-B01F-C66170D20FC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1806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E9F93-0658-B08D-E632-41DB136A4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PhD research aim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690B0B-B31E-394C-1989-522049877C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5A4D4D-674B-F749-20C2-DAE52D2C3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F8D76-4780-4F86-B01F-C66170D20FC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848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DE264-CC5E-E57E-984B-20A27161E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Research aim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38B5C2-9BCE-ED93-217C-E65C9B247B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Understand three-phase flow </a:t>
            </a:r>
            <a:r>
              <a:rPr lang="en-US" dirty="0" err="1"/>
              <a:t>behaviour</a:t>
            </a:r>
            <a:r>
              <a:rPr lang="en-US" dirty="0"/>
              <a:t> at field scale using pore-scale insights</a:t>
            </a:r>
          </a:p>
          <a:p>
            <a:r>
              <a:rPr lang="en-US" dirty="0"/>
              <a:t>Determine optimum CO₂ injection strategies for long-term storage in offshore Thailand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663270-CF2E-65A3-4A9F-04A51F918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F8D76-4780-4F86-B01F-C66170D20FC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7555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05E705-5D16-9ADC-F368-500A9D96A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Preliminary study: 1D simulation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E73596-945D-7EFE-2F41-B55F581B3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60E67F-FDB6-A7F0-8068-895559869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F8D76-4780-4F86-B01F-C66170D20FC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2318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4C74CE-5BF1-E174-68CE-799B38A63A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1D Simulation framework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54596-2F34-5D2D-0FB7-AF996A8217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One-dimensional (1D) reservoir simulation</a:t>
            </a:r>
          </a:p>
          <a:p>
            <a:r>
              <a:rPr lang="en-US" dirty="0"/>
              <a:t>Fractional flow analysis for multiphase systems</a:t>
            </a:r>
          </a:p>
          <a:p>
            <a:r>
              <a:rPr lang="en-US" dirty="0"/>
              <a:t>Investigation of CO₂ displacement processes</a:t>
            </a:r>
          </a:p>
          <a:p>
            <a:r>
              <a:rPr lang="en-US" dirty="0"/>
              <a:t>Immiscible and miscible 1D displacement modelling </a:t>
            </a:r>
          </a:p>
          <a:p>
            <a:r>
              <a:rPr lang="en-US" dirty="0"/>
              <a:t>Relative permeability sensitivity analysis</a:t>
            </a:r>
          </a:p>
          <a:p>
            <a:endParaRPr lang="en-US" dirty="0"/>
          </a:p>
          <a:p>
            <a:pPr lvl="1"/>
            <a:endParaRPr lang="en-US" dirty="0">
              <a:sym typeface="Wingdings" panose="05000000000000000000" pitchFamily="2" charset="2"/>
            </a:endParaRPr>
          </a:p>
          <a:p>
            <a:pPr lvl="1"/>
            <a:endParaRPr lang="en-US" dirty="0">
              <a:sym typeface="Wingdings" panose="05000000000000000000" pitchFamily="2" charset="2"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91B907-22FD-F3BD-6058-713E661DE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F8D76-4780-4F86-B01F-C66170D20FC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3388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A2007A-9D53-7E04-33D2-F9E613F935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Simulator : E100</a:t>
            </a:r>
          </a:p>
          <a:p>
            <a:r>
              <a:rPr lang="en-US" dirty="0"/>
              <a:t>Domain</a:t>
            </a:r>
          </a:p>
          <a:p>
            <a:pPr lvl="2">
              <a:buFont typeface="Aptos" panose="020B0004020202020204" pitchFamily="34" charset="0"/>
              <a:buChar char="–"/>
            </a:pPr>
            <a:r>
              <a:rPr lang="en-US" sz="2400" dirty="0"/>
              <a:t>Length (x-axis) : 150 m</a:t>
            </a:r>
          </a:p>
          <a:p>
            <a:pPr lvl="2">
              <a:buFont typeface="Aptos" panose="020B0004020202020204" pitchFamily="34" charset="0"/>
              <a:buChar char="–"/>
            </a:pPr>
            <a:r>
              <a:rPr lang="en-US" sz="2400" dirty="0"/>
              <a:t>Width (y-axis) : 5 m</a:t>
            </a:r>
          </a:p>
          <a:p>
            <a:pPr lvl="2">
              <a:buFont typeface="Aptos" panose="020B0004020202020204" pitchFamily="34" charset="0"/>
              <a:buChar char="–"/>
            </a:pPr>
            <a:r>
              <a:rPr lang="en-US" sz="2400" dirty="0"/>
              <a:t>Height (z-axis) : 5 m</a:t>
            </a:r>
          </a:p>
          <a:p>
            <a:pPr lvl="2">
              <a:buFont typeface="Aptos" panose="020B0004020202020204" pitchFamily="34" charset="0"/>
              <a:buChar char="–"/>
            </a:pPr>
            <a:r>
              <a:rPr lang="en-US" sz="2400" dirty="0"/>
              <a:t>Number of grid blocks : 600</a:t>
            </a:r>
          </a:p>
          <a:p>
            <a:r>
              <a:rPr lang="en-US" dirty="0"/>
              <a:t>Outputs</a:t>
            </a:r>
          </a:p>
          <a:p>
            <a:pPr lvl="2">
              <a:buFont typeface="Aptos" panose="020B0004020202020204" pitchFamily="34" charset="0"/>
              <a:buChar char="–"/>
            </a:pPr>
            <a:r>
              <a:rPr lang="en-US" sz="2400" dirty="0"/>
              <a:t>Shock front</a:t>
            </a:r>
          </a:p>
          <a:p>
            <a:pPr lvl="2">
              <a:buFont typeface="Aptos" panose="020B0004020202020204" pitchFamily="34" charset="0"/>
              <a:buChar char="–"/>
            </a:pPr>
            <a:r>
              <a:rPr lang="en-US" sz="2400" dirty="0"/>
              <a:t>Oil recovery (%) </a:t>
            </a:r>
          </a:p>
          <a:p>
            <a:pPr lvl="2">
              <a:buFont typeface="Aptos" panose="020B0004020202020204" pitchFamily="34" charset="0"/>
              <a:buChar char="–"/>
            </a:pPr>
            <a:r>
              <a:rPr lang="en-US" sz="2400" dirty="0"/>
              <a:t>CO2 storage capacity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 descr="A colorful lines on a black background&#10;&#10;AI-generated content may be incorrect.">
            <a:extLst>
              <a:ext uri="{FF2B5EF4-FFF2-40B4-BE49-F238E27FC236}">
                <a16:creationId xmlns:a16="http://schemas.microsoft.com/office/drawing/2014/main" id="{7E9C2E0D-C57D-05AC-4258-94FAB0E0F01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8622" t="23031" r="2" b="21768"/>
          <a:stretch>
            <a:fillRect/>
          </a:stretch>
        </p:blipFill>
        <p:spPr>
          <a:xfrm>
            <a:off x="5955627" y="2829991"/>
            <a:ext cx="5181600" cy="1909450"/>
          </a:xfrm>
          <a:prstGeom prst="rect">
            <a:avLst/>
          </a:prstGeom>
          <a:noFill/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1FD984-9ED3-271C-48F6-58D8E6A83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72250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24CF8D76-4780-4F86-B01F-C66170D20FC9}" type="slidenum">
              <a:rPr lang="en-US" smtClean="0"/>
              <a:pPr>
                <a:spcAft>
                  <a:spcPts val="600"/>
                </a:spcAft>
              </a:pPr>
              <a:t>7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AFEC5A-7EAC-B9BD-A16A-C6D7D0694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99616"/>
            <a:ext cx="10515600" cy="1091071"/>
          </a:xfrm>
        </p:spPr>
        <p:txBody>
          <a:bodyPr anchor="ctr">
            <a:normAutofit/>
          </a:bodyPr>
          <a:lstStyle/>
          <a:p>
            <a:r>
              <a:rPr lang="en-US" dirty="0"/>
              <a:t>1D Simulation framework (continued)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503A458-8BBD-58B2-B360-5EA578FDF948}"/>
              </a:ext>
            </a:extLst>
          </p:cNvPr>
          <p:cNvSpPr/>
          <p:nvPr/>
        </p:nvSpPr>
        <p:spPr>
          <a:xfrm>
            <a:off x="6325197" y="2995252"/>
            <a:ext cx="300990" cy="13335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27C48B6-764B-6CCB-6BC8-F11015A94D3A}"/>
              </a:ext>
            </a:extLst>
          </p:cNvPr>
          <p:cNvSpPr/>
          <p:nvPr/>
        </p:nvSpPr>
        <p:spPr>
          <a:xfrm>
            <a:off x="10607828" y="3002872"/>
            <a:ext cx="331089" cy="13335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94296A8-BB42-84A1-1967-01A8763EAA87}"/>
              </a:ext>
            </a:extLst>
          </p:cNvPr>
          <p:cNvSpPr txBox="1"/>
          <p:nvPr/>
        </p:nvSpPr>
        <p:spPr>
          <a:xfrm>
            <a:off x="6282525" y="2897193"/>
            <a:ext cx="1554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Injector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AC6B250-E477-A9B5-5DA5-4049A620B689}"/>
              </a:ext>
            </a:extLst>
          </p:cNvPr>
          <p:cNvSpPr txBox="1"/>
          <p:nvPr/>
        </p:nvSpPr>
        <p:spPr>
          <a:xfrm>
            <a:off x="9007437" y="2897193"/>
            <a:ext cx="1554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rgbClr val="00B0F0"/>
                </a:solidFill>
              </a:rPr>
              <a:t>Producer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91CA21F-16B6-8FFB-DF82-1E267153B39B}"/>
              </a:ext>
            </a:extLst>
          </p:cNvPr>
          <p:cNvSpPr txBox="1">
            <a:spLocks/>
          </p:cNvSpPr>
          <p:nvPr/>
        </p:nvSpPr>
        <p:spPr>
          <a:xfrm>
            <a:off x="5959627" y="3899038"/>
            <a:ext cx="5177599" cy="27404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28068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425E12-0DC4-EC27-04AF-C5623CB3F7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825FA-C221-29B9-BA1A-3AD77BE5C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results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F4B202-B194-470A-1A73-3A66275AB6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287479-C928-3677-B02E-9C8A3733B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F8D76-4780-4F86-B01F-C66170D20FC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2384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A9C13-B3B3-8CEF-B9F8-1AD70C4F8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Immiscible gas flood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145ABD-1EC4-F8B7-D6C4-20F4AB6ED2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100F6C-8F67-7118-57AE-BC96F640C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F8D76-4780-4F86-B01F-C66170D20FC9}" type="slidenum">
              <a:rPr lang="en-US" smtClean="0"/>
              <a:t>9</a:t>
            </a:fld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9790DF9A-B8C3-31A7-4634-D25EF799B32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32"/>
          <a:stretch>
            <a:fillRect/>
          </a:stretch>
        </p:blipFill>
        <p:spPr bwMode="auto">
          <a:xfrm>
            <a:off x="2974927" y="2033081"/>
            <a:ext cx="6000750" cy="4233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2673B037-CAB9-4FB7-C676-FB00BDEAD92E}"/>
              </a:ext>
            </a:extLst>
          </p:cNvPr>
          <p:cNvSpPr/>
          <p:nvPr/>
        </p:nvSpPr>
        <p:spPr>
          <a:xfrm>
            <a:off x="5562600" y="1930400"/>
            <a:ext cx="1351280" cy="1422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3174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567</Words>
  <Application>Microsoft Office PowerPoint</Application>
  <PresentationFormat>Widescreen</PresentationFormat>
  <Paragraphs>112</Paragraphs>
  <Slides>19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Aptos</vt:lpstr>
      <vt:lpstr>Aptos Display</vt:lpstr>
      <vt:lpstr>Arial</vt:lpstr>
      <vt:lpstr>CMR12</vt:lpstr>
      <vt:lpstr>CMTI12</vt:lpstr>
      <vt:lpstr>Wingdings</vt:lpstr>
      <vt:lpstr>Office Theme</vt:lpstr>
      <vt:lpstr>Design of CO₂ Storage in Depleted Oil Reservoirs</vt:lpstr>
      <vt:lpstr>Outline</vt:lpstr>
      <vt:lpstr>PhD research aim</vt:lpstr>
      <vt:lpstr>Research aim</vt:lpstr>
      <vt:lpstr>Preliminary study: 1D simulation</vt:lpstr>
      <vt:lpstr>1D Simulation framework</vt:lpstr>
      <vt:lpstr>1D Simulation framework (continued)</vt:lpstr>
      <vt:lpstr>Example results</vt:lpstr>
      <vt:lpstr>Immiscible gas flood</vt:lpstr>
      <vt:lpstr>Immiscible gas flood (continued)</vt:lpstr>
      <vt:lpstr>Miscible gas flood</vt:lpstr>
      <vt:lpstr>Miscible gas flood (continued)</vt:lpstr>
      <vt:lpstr>Relative permeability models</vt:lpstr>
      <vt:lpstr>Ongoing and future work plan</vt:lpstr>
      <vt:lpstr>Planned work</vt:lpstr>
      <vt:lpstr>Latest updates on CCS  in Thailand</vt:lpstr>
      <vt:lpstr>Carbon storage potential  in the Northern Gulf of Thailand</vt:lpstr>
      <vt:lpstr>Acknowledgement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Ariyarit, Oranan</dc:creator>
  <cp:lastModifiedBy>Ariyarit, Oranan</cp:lastModifiedBy>
  <cp:revision>1</cp:revision>
  <dcterms:created xsi:type="dcterms:W3CDTF">2026-01-09T12:09:06Z</dcterms:created>
  <dcterms:modified xsi:type="dcterms:W3CDTF">2026-01-12T16:33:05Z</dcterms:modified>
</cp:coreProperties>
</file>