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9"/>
  </p:notesMasterIdLst>
  <p:sldIdLst>
    <p:sldId id="257" r:id="rId5"/>
    <p:sldId id="281" r:id="rId6"/>
    <p:sldId id="302" r:id="rId7"/>
    <p:sldId id="303" r:id="rId8"/>
    <p:sldId id="282" r:id="rId9"/>
    <p:sldId id="283" r:id="rId10"/>
    <p:sldId id="284" r:id="rId11"/>
    <p:sldId id="285" r:id="rId12"/>
    <p:sldId id="286" r:id="rId13"/>
    <p:sldId id="287" r:id="rId14"/>
    <p:sldId id="288" r:id="rId15"/>
    <p:sldId id="289" r:id="rId16"/>
    <p:sldId id="304" r:id="rId17"/>
    <p:sldId id="290" r:id="rId18"/>
    <p:sldId id="291" r:id="rId19"/>
    <p:sldId id="292" r:id="rId20"/>
    <p:sldId id="293" r:id="rId21"/>
    <p:sldId id="294" r:id="rId22"/>
    <p:sldId id="305" r:id="rId23"/>
    <p:sldId id="297" r:id="rId24"/>
    <p:sldId id="298" r:id="rId25"/>
    <p:sldId id="299" r:id="rId26"/>
    <p:sldId id="300" r:id="rId27"/>
    <p:sldId id="301" r:id="rId28"/>
  </p:sldIdLst>
  <p:sldSz cx="12192000" cy="6858000"/>
  <p:notesSz cx="6858000" cy="9144000"/>
  <p:embeddedFontLst>
    <p:embeddedFont>
      <p:font typeface="Imperial Sans Text" panose="020B0503020202020204" pitchFamily="34" charset="77"/>
      <p:regular r:id="rId30"/>
      <p:bold r:id="rId31"/>
    </p:embeddedFont>
    <p:embeddedFont>
      <p:font typeface="Imperial Sans Text Medium" panose="020B0503020202020204" pitchFamily="34" charset="77"/>
      <p:regular r:id="rId32"/>
    </p:embeddedFont>
    <p:embeddedFont>
      <p:font typeface="Imperial Sans Text Semibold" panose="020B0503020202020204" pitchFamily="34" charset="77"/>
      <p:regular r:id="rId33"/>
      <p:bold r:id="rId34"/>
    </p:embeddedFont>
    <p:embeddedFont>
      <p:font typeface="Verdana" panose="020B0604030504040204" pitchFamily="34" charset="0"/>
      <p:regular r:id="rId35"/>
      <p:bold r:id="rId36"/>
      <p:italic r:id="rId37"/>
      <p:boldItalic r:id="rId38"/>
    </p:embeddedFont>
  </p:embeddedFontLst>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7DC"/>
    <a:srgbClr val="F8F3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42E27F-9BEB-0741-AA5E-914FA0BF3FDC}" v="3" dt="2026-09-17T12:52:42.155"/>
    <p1510:client id="{8454FD70-66AD-A44E-AFAD-BDDBC3252F9D}" v="1" dt="2026-09-17T13:56:57.383"/>
    <p1510:client id="{FD2B9C96-72B1-284B-8850-FD5E85F7C781}" v="1" dt="2026-09-17T13:59:04.799"/>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12" autoAdjust="0"/>
    <p:restoredTop sz="94660"/>
  </p:normalViewPr>
  <p:slideViewPr>
    <p:cSldViewPr snapToGrid="0" showGuides="1">
      <p:cViewPr varScale="1">
        <p:scale>
          <a:sx n="121" d="100"/>
          <a:sy n="121" d="100"/>
        </p:scale>
        <p:origin x="1248" y="168"/>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hman, Zia" userId="257a0871-070c-406e-98f8-b6c5b0677ac8" providerId="ADAL" clId="{C9961554-97E2-5E23-807F-716B02EA85EC}"/>
    <pc:docChg chg="undo custSel modSld">
      <pc:chgData name="Rahman, Zia" userId="257a0871-070c-406e-98f8-b6c5b0677ac8" providerId="ADAL" clId="{C9961554-97E2-5E23-807F-716B02EA85EC}" dt="2026-09-17T13:59:04.799" v="16" actId="18331"/>
      <pc:docMkLst>
        <pc:docMk/>
      </pc:docMkLst>
      <pc:sldChg chg="addSp delSp modSp mod modClrScheme delAnim modAnim chgLayout">
        <pc:chgData name="Rahman, Zia" userId="257a0871-070c-406e-98f8-b6c5b0677ac8" providerId="ADAL" clId="{C9961554-97E2-5E23-807F-716B02EA85EC}" dt="2026-09-17T12:52:54.995" v="14" actId="1076"/>
        <pc:sldMkLst>
          <pc:docMk/>
          <pc:sldMk cId="1610391013" sldId="281"/>
        </pc:sldMkLst>
        <pc:spChg chg="del mod">
          <ac:chgData name="Rahman, Zia" userId="257a0871-070c-406e-98f8-b6c5b0677ac8" providerId="ADAL" clId="{C9961554-97E2-5E23-807F-716B02EA85EC}" dt="2026-09-17T12:52:45.419" v="11" actId="21"/>
          <ac:spMkLst>
            <pc:docMk/>
            <pc:sldMk cId="1610391013" sldId="281"/>
            <ac:spMk id="2" creationId="{B62473C2-27D1-BBA0-E1FB-155C6A3A35C9}"/>
          </ac:spMkLst>
        </pc:spChg>
        <pc:spChg chg="add del mod">
          <ac:chgData name="Rahman, Zia" userId="257a0871-070c-406e-98f8-b6c5b0677ac8" providerId="ADAL" clId="{C9961554-97E2-5E23-807F-716B02EA85EC}" dt="2026-09-17T12:52:49.352" v="12" actId="21"/>
          <ac:spMkLst>
            <pc:docMk/>
            <pc:sldMk cId="1610391013" sldId="281"/>
            <ac:spMk id="5" creationId="{6A4D9339-6E28-9AAF-9220-437434941495}"/>
          </ac:spMkLst>
        </pc:spChg>
        <pc:spChg chg="mod">
          <ac:chgData name="Rahman, Zia" userId="257a0871-070c-406e-98f8-b6c5b0677ac8" providerId="ADAL" clId="{C9961554-97E2-5E23-807F-716B02EA85EC}" dt="2026-09-17T12:48:43.730" v="2" actId="26606"/>
          <ac:spMkLst>
            <pc:docMk/>
            <pc:sldMk cId="1610391013" sldId="281"/>
            <ac:spMk id="9" creationId="{9B4DB062-36BA-28B2-7309-E133174D406A}"/>
          </ac:spMkLst>
        </pc:spChg>
        <pc:picChg chg="add mod">
          <ac:chgData name="Rahman, Zia" userId="257a0871-070c-406e-98f8-b6c5b0677ac8" providerId="ADAL" clId="{C9961554-97E2-5E23-807F-716B02EA85EC}" dt="2026-09-17T12:52:54.995" v="14" actId="1076"/>
          <ac:picMkLst>
            <pc:docMk/>
            <pc:sldMk cId="1610391013" sldId="281"/>
            <ac:picMk id="3" creationId="{D84ACCAD-9B45-5863-56EB-E5CD345D20FA}"/>
          </ac:picMkLst>
        </pc:picChg>
        <pc:picChg chg="del">
          <ac:chgData name="Rahman, Zia" userId="257a0871-070c-406e-98f8-b6c5b0677ac8" providerId="ADAL" clId="{C9961554-97E2-5E23-807F-716B02EA85EC}" dt="2026-09-17T12:46:42.823" v="0" actId="21"/>
          <ac:picMkLst>
            <pc:docMk/>
            <pc:sldMk cId="1610391013" sldId="281"/>
            <ac:picMk id="10" creationId="{444DD368-E7F1-47BF-948A-9914A3FED017}"/>
          </ac:picMkLst>
        </pc:picChg>
      </pc:sldChg>
      <pc:sldChg chg="modSp">
        <pc:chgData name="Rahman, Zia" userId="257a0871-070c-406e-98f8-b6c5b0677ac8" providerId="ADAL" clId="{C9961554-97E2-5E23-807F-716B02EA85EC}" dt="2026-09-17T13:59:04.799" v="16" actId="18331"/>
        <pc:sldMkLst>
          <pc:docMk/>
          <pc:sldMk cId="659718902" sldId="303"/>
        </pc:sldMkLst>
        <pc:picChg chg="mod">
          <ac:chgData name="Rahman, Zia" userId="257a0871-070c-406e-98f8-b6c5b0677ac8" providerId="ADAL" clId="{C9961554-97E2-5E23-807F-716B02EA85EC}" dt="2026-09-17T13:59:04.799" v="16" actId="18331"/>
          <ac:picMkLst>
            <pc:docMk/>
            <pc:sldMk cId="659718902" sldId="303"/>
            <ac:picMk id="7" creationId="{C964E1A9-8D08-4E8A-A76C-DA7417C8C37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E0D2A8-8F95-47C2-ABE1-A779F5A43C98}" type="datetimeFigureOut">
              <a:rPr lang="en-US" smtClean="0"/>
              <a:t>9/17/26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7663E2-27CE-4C79-91D3-7F5C4262D57F}" type="slidenum">
              <a:rPr lang="en-US" smtClean="0"/>
              <a:t>‹#›</a:t>
            </a:fld>
            <a:endParaRPr lang="en-US"/>
          </a:p>
        </p:txBody>
      </p:sp>
    </p:spTree>
    <p:extLst>
      <p:ext uri="{BB962C8B-B14F-4D97-AF65-F5344CB8AC3E}">
        <p14:creationId xmlns:p14="http://schemas.microsoft.com/office/powerpoint/2010/main" val="1230559577"/>
      </p:ext>
    </p:extLst>
  </p:cSld>
  <p:clrMap bg1="lt1" tx1="dk1" bg2="lt2" tx2="dk2" accent1="accent1" accent2="accent2" accent3="accent3" accent4="accent4" accent5="accent5" accent6="accent6" hlink="hlink" folHlink="folHlink"/>
  <p:notesStyle>
    <a:lvl1pPr marL="0" algn="l" defTabSz="914353" rtl="0" eaLnBrk="1" latinLnBrk="0" hangingPunct="1">
      <a:defRPr sz="1200" kern="1200">
        <a:solidFill>
          <a:schemeClr val="tx1"/>
        </a:solidFill>
        <a:latin typeface="+mn-lt"/>
        <a:ea typeface="+mn-ea"/>
        <a:cs typeface="+mn-cs"/>
      </a:defRPr>
    </a:lvl1pPr>
    <a:lvl2pPr marL="457177" algn="l" defTabSz="914353" rtl="0" eaLnBrk="1" latinLnBrk="0" hangingPunct="1">
      <a:defRPr sz="1200" kern="1200">
        <a:solidFill>
          <a:schemeClr val="tx1"/>
        </a:solidFill>
        <a:latin typeface="+mn-lt"/>
        <a:ea typeface="+mn-ea"/>
        <a:cs typeface="+mn-cs"/>
      </a:defRPr>
    </a:lvl2pPr>
    <a:lvl3pPr marL="914353" algn="l" defTabSz="914353" rtl="0" eaLnBrk="1" latinLnBrk="0" hangingPunct="1">
      <a:defRPr sz="1200" kern="1200">
        <a:solidFill>
          <a:schemeClr val="tx1"/>
        </a:solidFill>
        <a:latin typeface="+mn-lt"/>
        <a:ea typeface="+mn-ea"/>
        <a:cs typeface="+mn-cs"/>
      </a:defRPr>
    </a:lvl3pPr>
    <a:lvl4pPr marL="1371530" algn="l" defTabSz="914353" rtl="0" eaLnBrk="1" latinLnBrk="0" hangingPunct="1">
      <a:defRPr sz="1200" kern="1200">
        <a:solidFill>
          <a:schemeClr val="tx1"/>
        </a:solidFill>
        <a:latin typeface="+mn-lt"/>
        <a:ea typeface="+mn-ea"/>
        <a:cs typeface="+mn-cs"/>
      </a:defRPr>
    </a:lvl4pPr>
    <a:lvl5pPr marL="1828706" algn="l" defTabSz="914353" rtl="0" eaLnBrk="1" latinLnBrk="0" hangingPunct="1">
      <a:defRPr sz="1200" kern="1200">
        <a:solidFill>
          <a:schemeClr val="tx1"/>
        </a:solidFill>
        <a:latin typeface="+mn-lt"/>
        <a:ea typeface="+mn-ea"/>
        <a:cs typeface="+mn-cs"/>
      </a:defRPr>
    </a:lvl5pPr>
    <a:lvl6pPr marL="2285883" algn="l" defTabSz="914353" rtl="0" eaLnBrk="1" latinLnBrk="0" hangingPunct="1">
      <a:defRPr sz="1200" kern="1200">
        <a:solidFill>
          <a:schemeClr val="tx1"/>
        </a:solidFill>
        <a:latin typeface="+mn-lt"/>
        <a:ea typeface="+mn-ea"/>
        <a:cs typeface="+mn-cs"/>
      </a:defRPr>
    </a:lvl6pPr>
    <a:lvl7pPr marL="2743060" algn="l" defTabSz="914353" rtl="0" eaLnBrk="1" latinLnBrk="0" hangingPunct="1">
      <a:defRPr sz="1200" kern="1200">
        <a:solidFill>
          <a:schemeClr val="tx1"/>
        </a:solidFill>
        <a:latin typeface="+mn-lt"/>
        <a:ea typeface="+mn-ea"/>
        <a:cs typeface="+mn-cs"/>
      </a:defRPr>
    </a:lvl7pPr>
    <a:lvl8pPr marL="3200236" algn="l" defTabSz="914353" rtl="0" eaLnBrk="1" latinLnBrk="0" hangingPunct="1">
      <a:defRPr sz="1200" kern="1200">
        <a:solidFill>
          <a:schemeClr val="tx1"/>
        </a:solidFill>
        <a:latin typeface="+mn-lt"/>
        <a:ea typeface="+mn-ea"/>
        <a:cs typeface="+mn-cs"/>
      </a:defRPr>
    </a:lvl8pPr>
    <a:lvl9pPr marL="3657413" algn="l" defTabSz="914353"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grpSp>
        <p:nvGrpSpPr>
          <p:cNvPr id="23" name="Group 4">
            <a:extLst>
              <a:ext uri="{FF2B5EF4-FFF2-40B4-BE49-F238E27FC236}">
                <a16:creationId xmlns:a16="http://schemas.microsoft.com/office/drawing/2014/main" id="{0C35C447-372A-2538-9C02-9DA22221296C}"/>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24" name="Freeform 5">
              <a:extLst>
                <a:ext uri="{FF2B5EF4-FFF2-40B4-BE49-F238E27FC236}">
                  <a16:creationId xmlns:a16="http://schemas.microsoft.com/office/drawing/2014/main" id="{CFF1AFD2-F993-B30A-2282-C04F1F65AF00}"/>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5" name="Freeform 6">
              <a:extLst>
                <a:ext uri="{FF2B5EF4-FFF2-40B4-BE49-F238E27FC236}">
                  <a16:creationId xmlns:a16="http://schemas.microsoft.com/office/drawing/2014/main" id="{2F13F474-91EA-0185-733B-62682BD9F6E9}"/>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6" name="Freeform 7">
              <a:extLst>
                <a:ext uri="{FF2B5EF4-FFF2-40B4-BE49-F238E27FC236}">
                  <a16:creationId xmlns:a16="http://schemas.microsoft.com/office/drawing/2014/main" id="{87072C05-B626-BAF9-5316-96EAB02420F0}"/>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7" name="Freeform 8">
              <a:extLst>
                <a:ext uri="{FF2B5EF4-FFF2-40B4-BE49-F238E27FC236}">
                  <a16:creationId xmlns:a16="http://schemas.microsoft.com/office/drawing/2014/main" id="{AC6EA6C6-1057-DAC8-2609-B6EB51B72376}"/>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8" name="Freeform 9">
              <a:extLst>
                <a:ext uri="{FF2B5EF4-FFF2-40B4-BE49-F238E27FC236}">
                  <a16:creationId xmlns:a16="http://schemas.microsoft.com/office/drawing/2014/main" id="{4E258757-AB3A-DE10-FDFE-35B9588E9C3E}"/>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9" name="Freeform 10">
              <a:extLst>
                <a:ext uri="{FF2B5EF4-FFF2-40B4-BE49-F238E27FC236}">
                  <a16:creationId xmlns:a16="http://schemas.microsoft.com/office/drawing/2014/main" id="{74360D36-2B50-3114-9CB9-4BEE96BCCE6A}"/>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0" name="Freeform 11">
              <a:extLst>
                <a:ext uri="{FF2B5EF4-FFF2-40B4-BE49-F238E27FC236}">
                  <a16:creationId xmlns:a16="http://schemas.microsoft.com/office/drawing/2014/main" id="{1B032D16-0F2B-1DEC-D92A-ACAF24C07B0A}"/>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1" name="Freeform 12">
              <a:extLst>
                <a:ext uri="{FF2B5EF4-FFF2-40B4-BE49-F238E27FC236}">
                  <a16:creationId xmlns:a16="http://schemas.microsoft.com/office/drawing/2014/main" id="{13923343-4541-4792-ADC5-E6333E98D37A}"/>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32" name="Title 1">
            <a:extLst>
              <a:ext uri="{FF2B5EF4-FFF2-40B4-BE49-F238E27FC236}">
                <a16:creationId xmlns:a16="http://schemas.microsoft.com/office/drawing/2014/main" id="{802863CF-25C1-DECF-F640-C736ECDB9551}"/>
              </a:ext>
            </a:extLst>
          </p:cNvPr>
          <p:cNvSpPr>
            <a:spLocks noGrp="1"/>
          </p:cNvSpPr>
          <p:nvPr>
            <p:ph type="ctrTitle"/>
          </p:nvPr>
        </p:nvSpPr>
        <p:spPr>
          <a:xfrm>
            <a:off x="330271" y="2417400"/>
            <a:ext cx="9144000" cy="1847942"/>
          </a:xfrm>
        </p:spPr>
        <p:txBody>
          <a:bodyPr anchor="b"/>
          <a:lstStyle>
            <a:lvl1pPr algn="l">
              <a:defRPr sz="6400">
                <a:solidFill>
                  <a:schemeClr val="accent1"/>
                </a:solidFill>
              </a:defRPr>
            </a:lvl1pPr>
          </a:lstStyle>
          <a:p>
            <a:r>
              <a:rPr lang="en-US"/>
              <a:t>Click to edit Master title style</a:t>
            </a:r>
            <a:endParaRPr lang="en-GB" dirty="0"/>
          </a:p>
        </p:txBody>
      </p:sp>
      <p:sp>
        <p:nvSpPr>
          <p:cNvPr id="33" name="Subtitle 2">
            <a:extLst>
              <a:ext uri="{FF2B5EF4-FFF2-40B4-BE49-F238E27FC236}">
                <a16:creationId xmlns:a16="http://schemas.microsoft.com/office/drawing/2014/main" id="{623E9086-C2CE-8088-D447-C484543077B0}"/>
              </a:ext>
            </a:extLst>
          </p:cNvPr>
          <p:cNvSpPr>
            <a:spLocks noGrp="1"/>
          </p:cNvSpPr>
          <p:nvPr>
            <p:ph type="subTitle" idx="1"/>
          </p:nvPr>
        </p:nvSpPr>
        <p:spPr>
          <a:xfrm>
            <a:off x="330271" y="4383000"/>
            <a:ext cx="9144000" cy="1322348"/>
          </a:xfrm>
        </p:spPr>
        <p:txBody>
          <a:bodyPr/>
          <a:lstStyle>
            <a:lvl1pPr marL="0" indent="0" algn="l">
              <a:buNone/>
              <a:defRPr sz="480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
        <p:nvSpPr>
          <p:cNvPr id="34" name="Text Placeholder 17">
            <a:extLst>
              <a:ext uri="{FF2B5EF4-FFF2-40B4-BE49-F238E27FC236}">
                <a16:creationId xmlns:a16="http://schemas.microsoft.com/office/drawing/2014/main" id="{C53F61BD-18EB-B863-761D-89639D8806F9}"/>
              </a:ext>
            </a:extLst>
          </p:cNvPr>
          <p:cNvSpPr>
            <a:spLocks noGrp="1"/>
          </p:cNvSpPr>
          <p:nvPr>
            <p:ph type="body" sz="quarter" idx="10"/>
          </p:nvPr>
        </p:nvSpPr>
        <p:spPr>
          <a:xfrm>
            <a:off x="330271" y="5789336"/>
            <a:ext cx="5579198" cy="740845"/>
          </a:xfrm>
        </p:spPr>
        <p:txBody>
          <a:bodyPr anchor="b"/>
          <a:lstStyle>
            <a:lvl1pPr>
              <a:defRPr sz="2200">
                <a:solidFill>
                  <a:schemeClr val="accent1"/>
                </a:solidFill>
                <a:latin typeface="Imperial Sans Text Medium" panose="020B0603020202020204" pitchFamily="34" charset="0"/>
                <a:ea typeface="Inter Medium" panose="02000503000000020004" pitchFamily="2" charset="0"/>
              </a:defRPr>
            </a:lvl1pPr>
            <a:lvl2pPr>
              <a:defRPr sz="2200">
                <a:solidFill>
                  <a:schemeClr val="accent1"/>
                </a:solidFill>
                <a:latin typeface="+mn-lt"/>
              </a:defRPr>
            </a:lvl2pPr>
            <a:lvl3pPr>
              <a:defRPr sz="2200">
                <a:solidFill>
                  <a:schemeClr val="accent1"/>
                </a:solidFill>
                <a:latin typeface="+mn-lt"/>
                <a:ea typeface="Inter Medium" panose="02000503000000020004" pitchFamily="2" charset="0"/>
              </a:defRPr>
            </a:lvl3pPr>
            <a:lvl4pPr>
              <a:defRPr sz="2200">
                <a:solidFill>
                  <a:schemeClr val="accent1"/>
                </a:solidFill>
                <a:latin typeface="+mn-lt"/>
                <a:ea typeface="Inter Medium" panose="02000503000000020004" pitchFamily="2" charset="0"/>
              </a:defRPr>
            </a:lvl4pPr>
            <a:lvl5pPr>
              <a:defRPr sz="2200">
                <a:solidFill>
                  <a:schemeClr val="accent1"/>
                </a:solidFill>
                <a:latin typeface="+mn-lt"/>
                <a:ea typeface="Inter Medium" panose="02000503000000020004" pitchFamily="2" charset="0"/>
              </a:defRPr>
            </a:lvl5pPr>
            <a:lvl6pPr marL="1714412" indent="0">
              <a:buNone/>
              <a:defRPr>
                <a:latin typeface="+mn-lt"/>
              </a:defRPr>
            </a:lvl6pPr>
          </a:lstStyle>
          <a:p>
            <a:pPr lvl="0"/>
            <a:r>
              <a:rPr lang="en-US"/>
              <a:t>Click to edit Master text styles</a:t>
            </a:r>
          </a:p>
        </p:txBody>
      </p:sp>
    </p:spTree>
    <p:extLst>
      <p:ext uri="{BB962C8B-B14F-4D97-AF65-F5344CB8AC3E}">
        <p14:creationId xmlns:p14="http://schemas.microsoft.com/office/powerpoint/2010/main" val="243303334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Smoke">
    <p:bg>
      <p:bgPr>
        <a:solidFill>
          <a:schemeClr val="bg2"/>
        </a:solidFill>
        <a:effectLst/>
      </p:bgPr>
    </p:bg>
    <p:spTree>
      <p:nvGrpSpPr>
        <p:cNvPr id="1" name=""/>
        <p:cNvGrpSpPr/>
        <p:nvPr/>
      </p:nvGrpSpPr>
      <p:grpSpPr>
        <a:xfrm>
          <a:off x="0" y="0"/>
          <a:ext cx="0" cy="0"/>
          <a:chOff x="0" y="0"/>
          <a:chExt cx="0" cy="0"/>
        </a:xfrm>
      </p:grpSpPr>
      <p:grpSp>
        <p:nvGrpSpPr>
          <p:cNvPr id="23" name="Group 4">
            <a:extLst>
              <a:ext uri="{FF2B5EF4-FFF2-40B4-BE49-F238E27FC236}">
                <a16:creationId xmlns:a16="http://schemas.microsoft.com/office/drawing/2014/main" id="{0C35C447-372A-2538-9C02-9DA22221296C}"/>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24" name="Freeform 5">
              <a:extLst>
                <a:ext uri="{FF2B5EF4-FFF2-40B4-BE49-F238E27FC236}">
                  <a16:creationId xmlns:a16="http://schemas.microsoft.com/office/drawing/2014/main" id="{CFF1AFD2-F993-B30A-2282-C04F1F65AF00}"/>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5" name="Freeform 6">
              <a:extLst>
                <a:ext uri="{FF2B5EF4-FFF2-40B4-BE49-F238E27FC236}">
                  <a16:creationId xmlns:a16="http://schemas.microsoft.com/office/drawing/2014/main" id="{2F13F474-91EA-0185-733B-62682BD9F6E9}"/>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6" name="Freeform 7">
              <a:extLst>
                <a:ext uri="{FF2B5EF4-FFF2-40B4-BE49-F238E27FC236}">
                  <a16:creationId xmlns:a16="http://schemas.microsoft.com/office/drawing/2014/main" id="{87072C05-B626-BAF9-5316-96EAB02420F0}"/>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7" name="Freeform 8">
              <a:extLst>
                <a:ext uri="{FF2B5EF4-FFF2-40B4-BE49-F238E27FC236}">
                  <a16:creationId xmlns:a16="http://schemas.microsoft.com/office/drawing/2014/main" id="{AC6EA6C6-1057-DAC8-2609-B6EB51B72376}"/>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8" name="Freeform 9">
              <a:extLst>
                <a:ext uri="{FF2B5EF4-FFF2-40B4-BE49-F238E27FC236}">
                  <a16:creationId xmlns:a16="http://schemas.microsoft.com/office/drawing/2014/main" id="{4E258757-AB3A-DE10-FDFE-35B9588E9C3E}"/>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9" name="Freeform 10">
              <a:extLst>
                <a:ext uri="{FF2B5EF4-FFF2-40B4-BE49-F238E27FC236}">
                  <a16:creationId xmlns:a16="http://schemas.microsoft.com/office/drawing/2014/main" id="{74360D36-2B50-3114-9CB9-4BEE96BCCE6A}"/>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0" name="Freeform 11">
              <a:extLst>
                <a:ext uri="{FF2B5EF4-FFF2-40B4-BE49-F238E27FC236}">
                  <a16:creationId xmlns:a16="http://schemas.microsoft.com/office/drawing/2014/main" id="{1B032D16-0F2B-1DEC-D92A-ACAF24C07B0A}"/>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1" name="Freeform 12">
              <a:extLst>
                <a:ext uri="{FF2B5EF4-FFF2-40B4-BE49-F238E27FC236}">
                  <a16:creationId xmlns:a16="http://schemas.microsoft.com/office/drawing/2014/main" id="{13923343-4541-4792-ADC5-E6333E98D37A}"/>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32" name="Title 1">
            <a:extLst>
              <a:ext uri="{FF2B5EF4-FFF2-40B4-BE49-F238E27FC236}">
                <a16:creationId xmlns:a16="http://schemas.microsoft.com/office/drawing/2014/main" id="{802863CF-25C1-DECF-F640-C736ECDB9551}"/>
              </a:ext>
            </a:extLst>
          </p:cNvPr>
          <p:cNvSpPr>
            <a:spLocks noGrp="1"/>
          </p:cNvSpPr>
          <p:nvPr>
            <p:ph type="ctrTitle"/>
          </p:nvPr>
        </p:nvSpPr>
        <p:spPr>
          <a:xfrm>
            <a:off x="330271" y="2417400"/>
            <a:ext cx="9144000" cy="1847942"/>
          </a:xfrm>
        </p:spPr>
        <p:txBody>
          <a:bodyPr anchor="b"/>
          <a:lstStyle>
            <a:lvl1pPr algn="l">
              <a:defRPr sz="6400">
                <a:solidFill>
                  <a:schemeClr val="accent1"/>
                </a:solidFill>
              </a:defRPr>
            </a:lvl1pPr>
          </a:lstStyle>
          <a:p>
            <a:r>
              <a:rPr lang="en-US"/>
              <a:t>Click to edit Master title style</a:t>
            </a:r>
            <a:endParaRPr lang="en-GB" dirty="0"/>
          </a:p>
        </p:txBody>
      </p:sp>
      <p:sp>
        <p:nvSpPr>
          <p:cNvPr id="33" name="Subtitle 2">
            <a:extLst>
              <a:ext uri="{FF2B5EF4-FFF2-40B4-BE49-F238E27FC236}">
                <a16:creationId xmlns:a16="http://schemas.microsoft.com/office/drawing/2014/main" id="{623E9086-C2CE-8088-D447-C484543077B0}"/>
              </a:ext>
            </a:extLst>
          </p:cNvPr>
          <p:cNvSpPr>
            <a:spLocks noGrp="1"/>
          </p:cNvSpPr>
          <p:nvPr>
            <p:ph type="subTitle" idx="1"/>
          </p:nvPr>
        </p:nvSpPr>
        <p:spPr>
          <a:xfrm>
            <a:off x="330271" y="4383000"/>
            <a:ext cx="9144000" cy="1322348"/>
          </a:xfrm>
        </p:spPr>
        <p:txBody>
          <a:bodyPr/>
          <a:lstStyle>
            <a:lvl1pPr marL="0" indent="0" algn="l">
              <a:buNone/>
              <a:defRPr sz="480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
        <p:nvSpPr>
          <p:cNvPr id="2" name="Text Placeholder 17">
            <a:extLst>
              <a:ext uri="{FF2B5EF4-FFF2-40B4-BE49-F238E27FC236}">
                <a16:creationId xmlns:a16="http://schemas.microsoft.com/office/drawing/2014/main" id="{C3CC0732-2E95-AE1D-13E5-F7FFC7BB0ED9}"/>
              </a:ext>
            </a:extLst>
          </p:cNvPr>
          <p:cNvSpPr>
            <a:spLocks noGrp="1"/>
          </p:cNvSpPr>
          <p:nvPr>
            <p:ph type="body" sz="quarter" idx="10"/>
          </p:nvPr>
        </p:nvSpPr>
        <p:spPr>
          <a:xfrm>
            <a:off x="330271" y="5789336"/>
            <a:ext cx="5579198" cy="740845"/>
          </a:xfrm>
        </p:spPr>
        <p:txBody>
          <a:bodyPr anchor="b"/>
          <a:lstStyle>
            <a:lvl1pPr>
              <a:defRPr sz="2200">
                <a:solidFill>
                  <a:schemeClr val="accent1"/>
                </a:solidFill>
                <a:latin typeface="Imperial Sans Text Medium" panose="020B0603020202020204" pitchFamily="34" charset="0"/>
                <a:ea typeface="Inter Medium" panose="02000503000000020004" pitchFamily="2" charset="0"/>
              </a:defRPr>
            </a:lvl1pPr>
            <a:lvl2pPr>
              <a:defRPr sz="2200">
                <a:solidFill>
                  <a:schemeClr val="accent1"/>
                </a:solidFill>
                <a:latin typeface="+mn-lt"/>
              </a:defRPr>
            </a:lvl2pPr>
            <a:lvl3pPr>
              <a:defRPr sz="2200">
                <a:solidFill>
                  <a:schemeClr val="accent1"/>
                </a:solidFill>
                <a:latin typeface="+mn-lt"/>
                <a:ea typeface="Inter Medium" panose="02000503000000020004" pitchFamily="2" charset="0"/>
              </a:defRPr>
            </a:lvl3pPr>
            <a:lvl4pPr>
              <a:defRPr sz="2200">
                <a:solidFill>
                  <a:schemeClr val="accent1"/>
                </a:solidFill>
                <a:latin typeface="+mn-lt"/>
                <a:ea typeface="Inter Medium" panose="02000503000000020004" pitchFamily="2" charset="0"/>
              </a:defRPr>
            </a:lvl4pPr>
            <a:lvl5pPr>
              <a:defRPr sz="2200">
                <a:solidFill>
                  <a:schemeClr val="accent1"/>
                </a:solidFill>
                <a:latin typeface="+mn-lt"/>
                <a:ea typeface="Inter Medium" panose="02000503000000020004" pitchFamily="2" charset="0"/>
              </a:defRPr>
            </a:lvl5pPr>
            <a:lvl6pPr marL="1714412" indent="0">
              <a:buNone/>
              <a:defRPr>
                <a:latin typeface="+mn-lt"/>
              </a:defRPr>
            </a:lvl6pPr>
          </a:lstStyle>
          <a:p>
            <a:pPr lvl="0"/>
            <a:r>
              <a:rPr lang="en-US"/>
              <a:t>Click to edit Master text styles</a:t>
            </a:r>
          </a:p>
        </p:txBody>
      </p:sp>
    </p:spTree>
    <p:extLst>
      <p:ext uri="{BB962C8B-B14F-4D97-AF65-F5344CB8AC3E}">
        <p14:creationId xmlns:p14="http://schemas.microsoft.com/office/powerpoint/2010/main" val="249726487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Khaki">
    <p:bg>
      <p:bgPr>
        <a:solidFill>
          <a:srgbClr val="FBF7DC"/>
        </a:solidFill>
        <a:effectLst/>
      </p:bgPr>
    </p:bg>
    <p:spTree>
      <p:nvGrpSpPr>
        <p:cNvPr id="1" name=""/>
        <p:cNvGrpSpPr/>
        <p:nvPr/>
      </p:nvGrpSpPr>
      <p:grpSpPr>
        <a:xfrm>
          <a:off x="0" y="0"/>
          <a:ext cx="0" cy="0"/>
          <a:chOff x="0" y="0"/>
          <a:chExt cx="0" cy="0"/>
        </a:xfrm>
      </p:grpSpPr>
      <p:grpSp>
        <p:nvGrpSpPr>
          <p:cNvPr id="23" name="Group 4">
            <a:extLst>
              <a:ext uri="{FF2B5EF4-FFF2-40B4-BE49-F238E27FC236}">
                <a16:creationId xmlns:a16="http://schemas.microsoft.com/office/drawing/2014/main" id="{0C35C447-372A-2538-9C02-9DA22221296C}"/>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24" name="Freeform 5">
              <a:extLst>
                <a:ext uri="{FF2B5EF4-FFF2-40B4-BE49-F238E27FC236}">
                  <a16:creationId xmlns:a16="http://schemas.microsoft.com/office/drawing/2014/main" id="{CFF1AFD2-F993-B30A-2282-C04F1F65AF00}"/>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5" name="Freeform 6">
              <a:extLst>
                <a:ext uri="{FF2B5EF4-FFF2-40B4-BE49-F238E27FC236}">
                  <a16:creationId xmlns:a16="http://schemas.microsoft.com/office/drawing/2014/main" id="{2F13F474-91EA-0185-733B-62682BD9F6E9}"/>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6" name="Freeform 7">
              <a:extLst>
                <a:ext uri="{FF2B5EF4-FFF2-40B4-BE49-F238E27FC236}">
                  <a16:creationId xmlns:a16="http://schemas.microsoft.com/office/drawing/2014/main" id="{87072C05-B626-BAF9-5316-96EAB02420F0}"/>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7" name="Freeform 8">
              <a:extLst>
                <a:ext uri="{FF2B5EF4-FFF2-40B4-BE49-F238E27FC236}">
                  <a16:creationId xmlns:a16="http://schemas.microsoft.com/office/drawing/2014/main" id="{AC6EA6C6-1057-DAC8-2609-B6EB51B72376}"/>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8" name="Freeform 9">
              <a:extLst>
                <a:ext uri="{FF2B5EF4-FFF2-40B4-BE49-F238E27FC236}">
                  <a16:creationId xmlns:a16="http://schemas.microsoft.com/office/drawing/2014/main" id="{4E258757-AB3A-DE10-FDFE-35B9588E9C3E}"/>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9" name="Freeform 10">
              <a:extLst>
                <a:ext uri="{FF2B5EF4-FFF2-40B4-BE49-F238E27FC236}">
                  <a16:creationId xmlns:a16="http://schemas.microsoft.com/office/drawing/2014/main" id="{74360D36-2B50-3114-9CB9-4BEE96BCCE6A}"/>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0" name="Freeform 11">
              <a:extLst>
                <a:ext uri="{FF2B5EF4-FFF2-40B4-BE49-F238E27FC236}">
                  <a16:creationId xmlns:a16="http://schemas.microsoft.com/office/drawing/2014/main" id="{1B032D16-0F2B-1DEC-D92A-ACAF24C07B0A}"/>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1" name="Freeform 12">
              <a:extLst>
                <a:ext uri="{FF2B5EF4-FFF2-40B4-BE49-F238E27FC236}">
                  <a16:creationId xmlns:a16="http://schemas.microsoft.com/office/drawing/2014/main" id="{13923343-4541-4792-ADC5-E6333E98D37A}"/>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32" name="Title 1">
            <a:extLst>
              <a:ext uri="{FF2B5EF4-FFF2-40B4-BE49-F238E27FC236}">
                <a16:creationId xmlns:a16="http://schemas.microsoft.com/office/drawing/2014/main" id="{802863CF-25C1-DECF-F640-C736ECDB9551}"/>
              </a:ext>
            </a:extLst>
          </p:cNvPr>
          <p:cNvSpPr>
            <a:spLocks noGrp="1"/>
          </p:cNvSpPr>
          <p:nvPr>
            <p:ph type="ctrTitle"/>
          </p:nvPr>
        </p:nvSpPr>
        <p:spPr>
          <a:xfrm>
            <a:off x="330271" y="2417400"/>
            <a:ext cx="9144000" cy="1847942"/>
          </a:xfrm>
        </p:spPr>
        <p:txBody>
          <a:bodyPr anchor="b"/>
          <a:lstStyle>
            <a:lvl1pPr algn="l">
              <a:defRPr sz="6400">
                <a:solidFill>
                  <a:schemeClr val="accent1"/>
                </a:solidFill>
              </a:defRPr>
            </a:lvl1pPr>
          </a:lstStyle>
          <a:p>
            <a:r>
              <a:rPr lang="en-US"/>
              <a:t>Click to edit Master title style</a:t>
            </a:r>
            <a:endParaRPr lang="en-GB" dirty="0"/>
          </a:p>
        </p:txBody>
      </p:sp>
      <p:sp>
        <p:nvSpPr>
          <p:cNvPr id="33" name="Subtitle 2">
            <a:extLst>
              <a:ext uri="{FF2B5EF4-FFF2-40B4-BE49-F238E27FC236}">
                <a16:creationId xmlns:a16="http://schemas.microsoft.com/office/drawing/2014/main" id="{623E9086-C2CE-8088-D447-C484543077B0}"/>
              </a:ext>
            </a:extLst>
          </p:cNvPr>
          <p:cNvSpPr>
            <a:spLocks noGrp="1"/>
          </p:cNvSpPr>
          <p:nvPr>
            <p:ph type="subTitle" idx="1"/>
          </p:nvPr>
        </p:nvSpPr>
        <p:spPr>
          <a:xfrm>
            <a:off x="330271" y="4383000"/>
            <a:ext cx="9144000" cy="1322348"/>
          </a:xfrm>
        </p:spPr>
        <p:txBody>
          <a:bodyPr/>
          <a:lstStyle>
            <a:lvl1pPr marL="0" indent="0" algn="l">
              <a:buNone/>
              <a:defRPr sz="480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
        <p:nvSpPr>
          <p:cNvPr id="2" name="Text Placeholder 17">
            <a:extLst>
              <a:ext uri="{FF2B5EF4-FFF2-40B4-BE49-F238E27FC236}">
                <a16:creationId xmlns:a16="http://schemas.microsoft.com/office/drawing/2014/main" id="{522D6F08-46E5-5EA7-E3A2-67645E5C7D60}"/>
              </a:ext>
            </a:extLst>
          </p:cNvPr>
          <p:cNvSpPr>
            <a:spLocks noGrp="1"/>
          </p:cNvSpPr>
          <p:nvPr>
            <p:ph type="body" sz="quarter" idx="10"/>
          </p:nvPr>
        </p:nvSpPr>
        <p:spPr>
          <a:xfrm>
            <a:off x="330271" y="5789336"/>
            <a:ext cx="5579198" cy="740845"/>
          </a:xfrm>
        </p:spPr>
        <p:txBody>
          <a:bodyPr anchor="b"/>
          <a:lstStyle>
            <a:lvl1pPr>
              <a:defRPr sz="2200">
                <a:solidFill>
                  <a:schemeClr val="accent1"/>
                </a:solidFill>
                <a:latin typeface="Imperial Sans Text Medium" panose="020B0603020202020204" pitchFamily="34" charset="0"/>
                <a:ea typeface="Inter Medium" panose="02000503000000020004" pitchFamily="2" charset="0"/>
              </a:defRPr>
            </a:lvl1pPr>
            <a:lvl2pPr>
              <a:defRPr sz="2200">
                <a:solidFill>
                  <a:schemeClr val="accent1"/>
                </a:solidFill>
                <a:latin typeface="+mn-lt"/>
              </a:defRPr>
            </a:lvl2pPr>
            <a:lvl3pPr>
              <a:defRPr sz="2200">
                <a:solidFill>
                  <a:schemeClr val="accent1"/>
                </a:solidFill>
                <a:latin typeface="+mn-lt"/>
                <a:ea typeface="Inter Medium" panose="02000503000000020004" pitchFamily="2" charset="0"/>
              </a:defRPr>
            </a:lvl3pPr>
            <a:lvl4pPr>
              <a:defRPr sz="2200">
                <a:solidFill>
                  <a:schemeClr val="accent1"/>
                </a:solidFill>
                <a:latin typeface="+mn-lt"/>
                <a:ea typeface="Inter Medium" panose="02000503000000020004" pitchFamily="2" charset="0"/>
              </a:defRPr>
            </a:lvl4pPr>
            <a:lvl5pPr>
              <a:defRPr sz="2200">
                <a:solidFill>
                  <a:schemeClr val="accent1"/>
                </a:solidFill>
                <a:latin typeface="+mn-lt"/>
                <a:ea typeface="Inter Medium" panose="02000503000000020004" pitchFamily="2" charset="0"/>
              </a:defRPr>
            </a:lvl5pPr>
            <a:lvl6pPr marL="1714412" indent="0">
              <a:buNone/>
              <a:defRPr>
                <a:latin typeface="+mn-lt"/>
              </a:defRPr>
            </a:lvl6pPr>
          </a:lstStyle>
          <a:p>
            <a:pPr lvl="0"/>
            <a:r>
              <a:rPr lang="en-US"/>
              <a:t>Click to edit Master text styles</a:t>
            </a:r>
          </a:p>
        </p:txBody>
      </p:sp>
    </p:spTree>
    <p:extLst>
      <p:ext uri="{BB962C8B-B14F-4D97-AF65-F5344CB8AC3E}">
        <p14:creationId xmlns:p14="http://schemas.microsoft.com/office/powerpoint/2010/main" val="60668972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30271" y="2417400"/>
            <a:ext cx="9144000" cy="1847942"/>
          </a:xfrm>
        </p:spPr>
        <p:txBody>
          <a:bodyPr anchor="b"/>
          <a:lstStyle>
            <a:lvl1pPr algn="l">
              <a:defRPr sz="6400">
                <a:solidFill>
                  <a:schemeClr val="bg1"/>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D4E0DA90-2FF2-F36C-F9FF-CD7A192F009A}"/>
              </a:ext>
            </a:extLst>
          </p:cNvPr>
          <p:cNvSpPr>
            <a:spLocks noGrp="1"/>
          </p:cNvSpPr>
          <p:nvPr>
            <p:ph type="subTitle" idx="1"/>
          </p:nvPr>
        </p:nvSpPr>
        <p:spPr>
          <a:xfrm>
            <a:off x="330271" y="4383000"/>
            <a:ext cx="9144000" cy="1322348"/>
          </a:xfrm>
        </p:spPr>
        <p:txBody>
          <a:bodyPr/>
          <a:lstStyle>
            <a:lvl1pPr marL="0" indent="0" algn="l">
              <a:buNone/>
              <a:defRPr sz="4800">
                <a:solidFill>
                  <a:schemeClr val="bg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grpSp>
        <p:nvGrpSpPr>
          <p:cNvPr id="6" name="Group 4">
            <a:extLst>
              <a:ext uri="{FF2B5EF4-FFF2-40B4-BE49-F238E27FC236}">
                <a16:creationId xmlns:a16="http://schemas.microsoft.com/office/drawing/2014/main" id="{714C7637-5E21-BDDB-D675-718E58535D6D}"/>
              </a:ext>
            </a:extLst>
          </p:cNvPr>
          <p:cNvGrpSpPr>
            <a:grpSpLocks noChangeAspect="1"/>
          </p:cNvGrpSpPr>
          <p:nvPr userDrawn="1"/>
        </p:nvGrpSpPr>
        <p:grpSpPr bwMode="auto">
          <a:xfrm>
            <a:off x="330271" y="327819"/>
            <a:ext cx="3972600" cy="438124"/>
            <a:chOff x="0" y="3473"/>
            <a:chExt cx="15360" cy="1694"/>
          </a:xfrm>
        </p:grpSpPr>
        <p:sp>
          <p:nvSpPr>
            <p:cNvPr id="17" name="Freeform 5">
              <a:extLst>
                <a:ext uri="{FF2B5EF4-FFF2-40B4-BE49-F238E27FC236}">
                  <a16:creationId xmlns:a16="http://schemas.microsoft.com/office/drawing/2014/main" id="{A57B56D4-851E-7242-EAB1-CD5B53E8B9A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6">
              <a:extLst>
                <a:ext uri="{FF2B5EF4-FFF2-40B4-BE49-F238E27FC236}">
                  <a16:creationId xmlns:a16="http://schemas.microsoft.com/office/drawing/2014/main" id="{525FF1F4-36F0-A184-7B99-8F5F4A49C89F}"/>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7">
              <a:extLst>
                <a:ext uri="{FF2B5EF4-FFF2-40B4-BE49-F238E27FC236}">
                  <a16:creationId xmlns:a16="http://schemas.microsoft.com/office/drawing/2014/main" id="{F198715B-A90B-9B06-A055-401A84B0921B}"/>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8">
              <a:extLst>
                <a:ext uri="{FF2B5EF4-FFF2-40B4-BE49-F238E27FC236}">
                  <a16:creationId xmlns:a16="http://schemas.microsoft.com/office/drawing/2014/main" id="{9D2E04D5-A2EE-135D-A8C9-6E695F9BCF31}"/>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2" name="Freeform 9">
              <a:extLst>
                <a:ext uri="{FF2B5EF4-FFF2-40B4-BE49-F238E27FC236}">
                  <a16:creationId xmlns:a16="http://schemas.microsoft.com/office/drawing/2014/main" id="{8CE0DC1F-799B-3F7A-3A71-D20337A4746C}"/>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3" name="Freeform 10">
              <a:extLst>
                <a:ext uri="{FF2B5EF4-FFF2-40B4-BE49-F238E27FC236}">
                  <a16:creationId xmlns:a16="http://schemas.microsoft.com/office/drawing/2014/main" id="{E8EAEE22-055F-6869-D50D-D9C8C9082FDC}"/>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4" name="Freeform 11">
              <a:extLst>
                <a:ext uri="{FF2B5EF4-FFF2-40B4-BE49-F238E27FC236}">
                  <a16:creationId xmlns:a16="http://schemas.microsoft.com/office/drawing/2014/main" id="{EADAC67C-850F-96D3-0962-09E1B4CC3ECB}"/>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5" name="Freeform 12">
              <a:extLst>
                <a:ext uri="{FF2B5EF4-FFF2-40B4-BE49-F238E27FC236}">
                  <a16:creationId xmlns:a16="http://schemas.microsoft.com/office/drawing/2014/main" id="{683187A0-2E68-170D-55EF-0FA20E7A75B8}"/>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4" name="Text Placeholder 17">
            <a:extLst>
              <a:ext uri="{FF2B5EF4-FFF2-40B4-BE49-F238E27FC236}">
                <a16:creationId xmlns:a16="http://schemas.microsoft.com/office/drawing/2014/main" id="{AE7C5DD9-4903-8E37-9C71-518439271A75}"/>
              </a:ext>
            </a:extLst>
          </p:cNvPr>
          <p:cNvSpPr>
            <a:spLocks noGrp="1"/>
          </p:cNvSpPr>
          <p:nvPr>
            <p:ph type="body" sz="quarter" idx="10"/>
          </p:nvPr>
        </p:nvSpPr>
        <p:spPr>
          <a:xfrm>
            <a:off x="330271" y="5789336"/>
            <a:ext cx="5579198" cy="740845"/>
          </a:xfrm>
        </p:spPr>
        <p:txBody>
          <a:bodyPr anchor="b"/>
          <a:lstStyle>
            <a:lvl1pPr>
              <a:defRPr sz="2200">
                <a:solidFill>
                  <a:schemeClr val="bg1"/>
                </a:solidFill>
                <a:latin typeface="Imperial Sans Text Medium" panose="020B0603020202020204" pitchFamily="34" charset="0"/>
                <a:ea typeface="Inter Medium" panose="02000503000000020004" pitchFamily="2" charset="0"/>
              </a:defRPr>
            </a:lvl1pPr>
            <a:lvl2pPr>
              <a:defRPr sz="2200">
                <a:solidFill>
                  <a:schemeClr val="accent1"/>
                </a:solidFill>
                <a:latin typeface="+mn-lt"/>
              </a:defRPr>
            </a:lvl2pPr>
            <a:lvl3pPr>
              <a:defRPr sz="2200">
                <a:solidFill>
                  <a:schemeClr val="accent1"/>
                </a:solidFill>
                <a:latin typeface="+mn-lt"/>
                <a:ea typeface="Inter Medium" panose="02000503000000020004" pitchFamily="2" charset="0"/>
              </a:defRPr>
            </a:lvl3pPr>
            <a:lvl4pPr>
              <a:defRPr sz="2200">
                <a:solidFill>
                  <a:schemeClr val="accent1"/>
                </a:solidFill>
                <a:latin typeface="+mn-lt"/>
                <a:ea typeface="Inter Medium" panose="02000503000000020004" pitchFamily="2" charset="0"/>
              </a:defRPr>
            </a:lvl4pPr>
            <a:lvl5pPr>
              <a:defRPr sz="2200">
                <a:solidFill>
                  <a:schemeClr val="accent1"/>
                </a:solidFill>
                <a:latin typeface="+mn-lt"/>
                <a:ea typeface="Inter Medium" panose="02000503000000020004" pitchFamily="2" charset="0"/>
              </a:defRPr>
            </a:lvl5pPr>
            <a:lvl6pPr marL="1714412" indent="0">
              <a:buNone/>
              <a:defRPr>
                <a:latin typeface="+mn-lt"/>
              </a:defRPr>
            </a:lvl6pPr>
          </a:lstStyle>
          <a:p>
            <a:pPr lvl="0"/>
            <a:r>
              <a:rPr lang="en-US"/>
              <a:t>Click to edit Master text styles</a:t>
            </a:r>
          </a:p>
        </p:txBody>
      </p:sp>
    </p:spTree>
    <p:extLst>
      <p:ext uri="{BB962C8B-B14F-4D97-AF65-F5344CB8AC3E}">
        <p14:creationId xmlns:p14="http://schemas.microsoft.com/office/powerpoint/2010/main" val="6288291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Image">
    <p:bg>
      <p:bgPr>
        <a:solidFill>
          <a:schemeClr val="bg1">
            <a:lumMod val="85000"/>
          </a:schemeClr>
        </a:solidFill>
        <a:effectLst/>
      </p:bgPr>
    </p:bg>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98F30683-44FB-4995-47C3-43A7DE5523C7}"/>
              </a:ext>
            </a:extLst>
          </p:cNvPr>
          <p:cNvGrpSpPr>
            <a:grpSpLocks noChangeAspect="1"/>
          </p:cNvGrpSpPr>
          <p:nvPr userDrawn="1"/>
        </p:nvGrpSpPr>
        <p:grpSpPr bwMode="auto">
          <a:xfrm>
            <a:off x="330271" y="327819"/>
            <a:ext cx="3972600" cy="438124"/>
            <a:chOff x="0" y="3473"/>
            <a:chExt cx="15360" cy="1694"/>
          </a:xfrm>
        </p:grpSpPr>
        <p:sp>
          <p:nvSpPr>
            <p:cNvPr id="5" name="Freeform 5">
              <a:extLst>
                <a:ext uri="{FF2B5EF4-FFF2-40B4-BE49-F238E27FC236}">
                  <a16:creationId xmlns:a16="http://schemas.microsoft.com/office/drawing/2014/main" id="{77A24E86-91AA-6A9B-314A-752B77481A0D}"/>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6">
              <a:extLst>
                <a:ext uri="{FF2B5EF4-FFF2-40B4-BE49-F238E27FC236}">
                  <a16:creationId xmlns:a16="http://schemas.microsoft.com/office/drawing/2014/main" id="{A879B37A-F4A9-2DDA-3FC3-9FC52384AE62}"/>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7">
              <a:extLst>
                <a:ext uri="{FF2B5EF4-FFF2-40B4-BE49-F238E27FC236}">
                  <a16:creationId xmlns:a16="http://schemas.microsoft.com/office/drawing/2014/main" id="{93DABC58-132F-2F2F-EB5B-78B30A3D448C}"/>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8">
              <a:extLst>
                <a:ext uri="{FF2B5EF4-FFF2-40B4-BE49-F238E27FC236}">
                  <a16:creationId xmlns:a16="http://schemas.microsoft.com/office/drawing/2014/main" id="{DFE51362-844C-B4F1-1A83-A287F312E94A}"/>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9">
              <a:extLst>
                <a:ext uri="{FF2B5EF4-FFF2-40B4-BE49-F238E27FC236}">
                  <a16:creationId xmlns:a16="http://schemas.microsoft.com/office/drawing/2014/main" id="{E0F57AAB-C462-6A3A-9686-048341EA78B1}"/>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0">
              <a:extLst>
                <a:ext uri="{FF2B5EF4-FFF2-40B4-BE49-F238E27FC236}">
                  <a16:creationId xmlns:a16="http://schemas.microsoft.com/office/drawing/2014/main" id="{8A0D371A-82CE-1829-AA32-FB790C7A60A1}"/>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1">
              <a:extLst>
                <a:ext uri="{FF2B5EF4-FFF2-40B4-BE49-F238E27FC236}">
                  <a16:creationId xmlns:a16="http://schemas.microsoft.com/office/drawing/2014/main" id="{EA0DE082-4D8F-8158-56B4-AF85C4A0FA22}"/>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2" name="Freeform 12">
              <a:extLst>
                <a:ext uri="{FF2B5EF4-FFF2-40B4-BE49-F238E27FC236}">
                  <a16:creationId xmlns:a16="http://schemas.microsoft.com/office/drawing/2014/main" id="{530CFB56-59E9-38CF-519A-B532B32547AB}"/>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23" name="Title 1">
            <a:extLst>
              <a:ext uri="{FF2B5EF4-FFF2-40B4-BE49-F238E27FC236}">
                <a16:creationId xmlns:a16="http://schemas.microsoft.com/office/drawing/2014/main" id="{FB5434B5-DD4C-F988-6EBA-085A7DD4940D}"/>
              </a:ext>
            </a:extLst>
          </p:cNvPr>
          <p:cNvSpPr>
            <a:spLocks noGrp="1"/>
          </p:cNvSpPr>
          <p:nvPr>
            <p:ph type="ctrTitle"/>
          </p:nvPr>
        </p:nvSpPr>
        <p:spPr>
          <a:xfrm>
            <a:off x="330271" y="2417400"/>
            <a:ext cx="9144000" cy="1847942"/>
          </a:xfrm>
        </p:spPr>
        <p:txBody>
          <a:bodyPr anchor="b"/>
          <a:lstStyle>
            <a:lvl1pPr algn="l">
              <a:defRPr sz="6400">
                <a:solidFill>
                  <a:schemeClr val="bg1"/>
                </a:solidFill>
              </a:defRPr>
            </a:lvl1pPr>
          </a:lstStyle>
          <a:p>
            <a:r>
              <a:rPr lang="en-US"/>
              <a:t>Click to edit Master title style</a:t>
            </a:r>
            <a:endParaRPr lang="en-GB" dirty="0"/>
          </a:p>
        </p:txBody>
      </p:sp>
      <p:sp>
        <p:nvSpPr>
          <p:cNvPr id="24" name="Subtitle 2">
            <a:extLst>
              <a:ext uri="{FF2B5EF4-FFF2-40B4-BE49-F238E27FC236}">
                <a16:creationId xmlns:a16="http://schemas.microsoft.com/office/drawing/2014/main" id="{1E34748E-CBEF-26E7-AB9F-696FA5D599DC}"/>
              </a:ext>
            </a:extLst>
          </p:cNvPr>
          <p:cNvSpPr>
            <a:spLocks noGrp="1"/>
          </p:cNvSpPr>
          <p:nvPr>
            <p:ph type="subTitle" idx="1"/>
          </p:nvPr>
        </p:nvSpPr>
        <p:spPr>
          <a:xfrm>
            <a:off x="330271" y="4383000"/>
            <a:ext cx="9144000" cy="1322348"/>
          </a:xfrm>
        </p:spPr>
        <p:txBody>
          <a:bodyPr/>
          <a:lstStyle>
            <a:lvl1pPr marL="0" indent="0" algn="l">
              <a:buNone/>
              <a:defRPr sz="4800">
                <a:solidFill>
                  <a:schemeClr val="bg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
        <p:nvSpPr>
          <p:cNvPr id="2" name="Text Placeholder 17">
            <a:extLst>
              <a:ext uri="{FF2B5EF4-FFF2-40B4-BE49-F238E27FC236}">
                <a16:creationId xmlns:a16="http://schemas.microsoft.com/office/drawing/2014/main" id="{8079AE91-4ABF-A9AC-DD3E-25CF3D141B1F}"/>
              </a:ext>
            </a:extLst>
          </p:cNvPr>
          <p:cNvSpPr>
            <a:spLocks noGrp="1"/>
          </p:cNvSpPr>
          <p:nvPr>
            <p:ph type="body" sz="quarter" idx="10"/>
          </p:nvPr>
        </p:nvSpPr>
        <p:spPr>
          <a:xfrm>
            <a:off x="330271" y="5789336"/>
            <a:ext cx="5579198" cy="740845"/>
          </a:xfrm>
        </p:spPr>
        <p:txBody>
          <a:bodyPr anchor="b"/>
          <a:lstStyle>
            <a:lvl1pPr>
              <a:defRPr sz="2200">
                <a:solidFill>
                  <a:schemeClr val="bg1"/>
                </a:solidFill>
                <a:latin typeface="Imperial Sans Text Medium" panose="020B0603020202020204" pitchFamily="34" charset="0"/>
                <a:ea typeface="Inter Medium" panose="02000503000000020004" pitchFamily="2" charset="0"/>
              </a:defRPr>
            </a:lvl1pPr>
            <a:lvl2pPr>
              <a:defRPr sz="2200">
                <a:solidFill>
                  <a:schemeClr val="accent1"/>
                </a:solidFill>
                <a:latin typeface="+mn-lt"/>
              </a:defRPr>
            </a:lvl2pPr>
            <a:lvl3pPr>
              <a:defRPr sz="2200">
                <a:solidFill>
                  <a:schemeClr val="accent1"/>
                </a:solidFill>
                <a:latin typeface="+mn-lt"/>
                <a:ea typeface="Inter Medium" panose="02000503000000020004" pitchFamily="2" charset="0"/>
              </a:defRPr>
            </a:lvl3pPr>
            <a:lvl4pPr>
              <a:defRPr sz="2200">
                <a:solidFill>
                  <a:schemeClr val="accent1"/>
                </a:solidFill>
                <a:latin typeface="+mn-lt"/>
                <a:ea typeface="Inter Medium" panose="02000503000000020004" pitchFamily="2" charset="0"/>
              </a:defRPr>
            </a:lvl4pPr>
            <a:lvl5pPr>
              <a:defRPr sz="2200">
                <a:solidFill>
                  <a:schemeClr val="accent1"/>
                </a:solidFill>
                <a:latin typeface="+mn-lt"/>
                <a:ea typeface="Inter Medium" panose="02000503000000020004" pitchFamily="2" charset="0"/>
              </a:defRPr>
            </a:lvl5pPr>
            <a:lvl6pPr marL="1714412" indent="0">
              <a:buNone/>
              <a:defRPr>
                <a:latin typeface="+mn-lt"/>
              </a:defRPr>
            </a:lvl6pPr>
          </a:lstStyle>
          <a:p>
            <a:pPr lvl="0"/>
            <a:r>
              <a:rPr lang="en-US"/>
              <a:t>Click to edit Master text styles</a:t>
            </a:r>
          </a:p>
        </p:txBody>
      </p:sp>
    </p:spTree>
    <p:extLst>
      <p:ext uri="{BB962C8B-B14F-4D97-AF65-F5344CB8AC3E}">
        <p14:creationId xmlns:p14="http://schemas.microsoft.com/office/powerpoint/2010/main" val="407999913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9FE4-6876-B5B6-E975-473C9AD4B5B2}"/>
              </a:ext>
            </a:extLst>
          </p:cNvPr>
          <p:cNvSpPr>
            <a:spLocks noGrp="1"/>
          </p:cNvSpPr>
          <p:nvPr>
            <p:ph type="title"/>
          </p:nvPr>
        </p:nvSpPr>
        <p:spPr>
          <a:xfrm>
            <a:off x="318494" y="327819"/>
            <a:ext cx="5163243" cy="3101181"/>
          </a:xfrm>
        </p:spPr>
        <p:txBody>
          <a:bodyPr/>
          <a:lstStyle>
            <a:lvl1pPr>
              <a:defRPr sz="64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89A3DB1-810F-A8E3-C248-4835CAA99DF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A6B777E5-A94F-F8C3-D5F7-C4C35810FF1A}"/>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8A089025-7C4D-C600-55FE-4CBA1AECC50A}"/>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6">
            <a:extLst>
              <a:ext uri="{FF2B5EF4-FFF2-40B4-BE49-F238E27FC236}">
                <a16:creationId xmlns:a16="http://schemas.microsoft.com/office/drawing/2014/main" id="{3F3EA03B-C9D6-61A6-148F-9BF74F07D9B8}"/>
              </a:ext>
            </a:extLst>
          </p:cNvPr>
          <p:cNvSpPr>
            <a:spLocks noGrp="1"/>
          </p:cNvSpPr>
          <p:nvPr>
            <p:ph sz="quarter" idx="13"/>
          </p:nvPr>
        </p:nvSpPr>
        <p:spPr>
          <a:xfrm>
            <a:off x="6096001" y="327025"/>
            <a:ext cx="5777508" cy="310197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208481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9FE4-6876-B5B6-E975-473C9AD4B5B2}"/>
              </a:ext>
            </a:extLst>
          </p:cNvPr>
          <p:cNvSpPr>
            <a:spLocks noGrp="1"/>
          </p:cNvSpPr>
          <p:nvPr>
            <p:ph type="title"/>
          </p:nvPr>
        </p:nvSpPr>
        <p:spPr>
          <a:xfrm>
            <a:off x="318494" y="327819"/>
            <a:ext cx="5163243" cy="3101181"/>
          </a:xfrm>
        </p:spPr>
        <p:txBody>
          <a:bodyPr/>
          <a:lstStyle>
            <a:lvl1pPr>
              <a:defRPr sz="64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89A3DB1-810F-A8E3-C248-4835CAA99DF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A6B777E5-A94F-F8C3-D5F7-C4C35810FF1A}"/>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8A089025-7C4D-C600-55FE-4CBA1AECC50A}"/>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6">
            <a:extLst>
              <a:ext uri="{FF2B5EF4-FFF2-40B4-BE49-F238E27FC236}">
                <a16:creationId xmlns:a16="http://schemas.microsoft.com/office/drawing/2014/main" id="{3F3EA03B-C9D6-61A6-148F-9BF74F07D9B8}"/>
              </a:ext>
            </a:extLst>
          </p:cNvPr>
          <p:cNvSpPr>
            <a:spLocks noGrp="1"/>
          </p:cNvSpPr>
          <p:nvPr>
            <p:ph sz="quarter" idx="13"/>
          </p:nvPr>
        </p:nvSpPr>
        <p:spPr>
          <a:xfrm>
            <a:off x="6096001" y="327025"/>
            <a:ext cx="5777508" cy="310197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122023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9FE4-6876-B5B6-E975-473C9AD4B5B2}"/>
              </a:ext>
            </a:extLst>
          </p:cNvPr>
          <p:cNvSpPr>
            <a:spLocks noGrp="1"/>
          </p:cNvSpPr>
          <p:nvPr>
            <p:ph type="title"/>
          </p:nvPr>
        </p:nvSpPr>
        <p:spPr>
          <a:xfrm>
            <a:off x="318494" y="327819"/>
            <a:ext cx="5163243" cy="3101181"/>
          </a:xfrm>
        </p:spPr>
        <p:txBody>
          <a:bodyPr/>
          <a:lstStyle>
            <a:lvl1pPr>
              <a:defRPr sz="64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89A3DB1-810F-A8E3-C248-4835CAA99DF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A6B777E5-A94F-F8C3-D5F7-C4C35810FF1A}"/>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8A089025-7C4D-C600-55FE-4CBA1AECC50A}"/>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6">
            <a:extLst>
              <a:ext uri="{FF2B5EF4-FFF2-40B4-BE49-F238E27FC236}">
                <a16:creationId xmlns:a16="http://schemas.microsoft.com/office/drawing/2014/main" id="{3F3EA03B-C9D6-61A6-148F-9BF74F07D9B8}"/>
              </a:ext>
            </a:extLst>
          </p:cNvPr>
          <p:cNvSpPr>
            <a:spLocks noGrp="1"/>
          </p:cNvSpPr>
          <p:nvPr>
            <p:ph sz="quarter" idx="13"/>
          </p:nvPr>
        </p:nvSpPr>
        <p:spPr>
          <a:xfrm>
            <a:off x="6096001" y="327025"/>
            <a:ext cx="5777508" cy="310197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3483203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Agenda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9FE4-6876-B5B6-E975-473C9AD4B5B2}"/>
              </a:ext>
            </a:extLst>
          </p:cNvPr>
          <p:cNvSpPr>
            <a:spLocks noGrp="1"/>
          </p:cNvSpPr>
          <p:nvPr>
            <p:ph type="title"/>
          </p:nvPr>
        </p:nvSpPr>
        <p:spPr>
          <a:xfrm>
            <a:off x="318494" y="238870"/>
            <a:ext cx="5163243" cy="3190130"/>
          </a:xfrm>
        </p:spPr>
        <p:txBody>
          <a:bodyPr/>
          <a:lstStyle>
            <a:lvl1pPr>
              <a:defRPr sz="640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89A3DB1-810F-A8E3-C248-4835CAA99DF5}"/>
              </a:ext>
            </a:extLst>
          </p:cNvPr>
          <p:cNvSpPr>
            <a:spLocks noGrp="1"/>
          </p:cNvSpPr>
          <p:nvPr>
            <p:ph type="dt" sz="half" idx="10"/>
          </p:nvPr>
        </p:nvSpPr>
        <p:spPr/>
        <p:txBody>
          <a:bodyPr/>
          <a:lstStyle>
            <a:lvl1pPr>
              <a:defRPr>
                <a:solidFill>
                  <a:schemeClr val="bg1"/>
                </a:solidFill>
              </a:defRPr>
            </a:lvl1pPr>
          </a:lstStyle>
          <a:p>
            <a:endParaRPr lang="en-GB"/>
          </a:p>
        </p:txBody>
      </p:sp>
      <p:sp>
        <p:nvSpPr>
          <p:cNvPr id="4" name="Footer Placeholder 3">
            <a:extLst>
              <a:ext uri="{FF2B5EF4-FFF2-40B4-BE49-F238E27FC236}">
                <a16:creationId xmlns:a16="http://schemas.microsoft.com/office/drawing/2014/main" id="{A6B777E5-A94F-F8C3-D5F7-C4C35810FF1A}"/>
              </a:ext>
            </a:extLst>
          </p:cNvPr>
          <p:cNvSpPr>
            <a:spLocks noGrp="1"/>
          </p:cNvSpPr>
          <p:nvPr>
            <p:ph type="ftr" sz="quarter" idx="11"/>
          </p:nvPr>
        </p:nvSpPr>
        <p:spPr/>
        <p:txBody>
          <a:bodyPr/>
          <a:lstStyle>
            <a:lvl1pPr>
              <a:defRPr>
                <a:solidFill>
                  <a:schemeClr val="bg1"/>
                </a:solidFill>
              </a:defRPr>
            </a:lvl1p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8A089025-7C4D-C600-55FE-4CBA1AECC50A}"/>
              </a:ext>
            </a:extLst>
          </p:cNvPr>
          <p:cNvSpPr>
            <a:spLocks noGrp="1"/>
          </p:cNvSpPr>
          <p:nvPr>
            <p:ph type="sldNum" sz="quarter" idx="12"/>
          </p:nvPr>
        </p:nvSpPr>
        <p:spPr/>
        <p:txBody>
          <a:bodyPr/>
          <a:lstStyle>
            <a:lvl1pPr>
              <a:defRPr>
                <a:solidFill>
                  <a:schemeClr val="bg1"/>
                </a:solidFill>
              </a:defRPr>
            </a:lvl1pPr>
          </a:lstStyle>
          <a:p>
            <a:fld id="{CBA53E11-492D-48B3-9F9B-09541CA2A39A}" type="slidenum">
              <a:rPr lang="en-GB" smtClean="0"/>
              <a:pPr/>
              <a:t>‹#›</a:t>
            </a:fld>
            <a:endParaRPr lang="en-GB"/>
          </a:p>
        </p:txBody>
      </p:sp>
      <p:sp>
        <p:nvSpPr>
          <p:cNvPr id="7" name="Content Placeholder 6">
            <a:extLst>
              <a:ext uri="{FF2B5EF4-FFF2-40B4-BE49-F238E27FC236}">
                <a16:creationId xmlns:a16="http://schemas.microsoft.com/office/drawing/2014/main" id="{3F3EA03B-C9D6-61A6-148F-9BF74F07D9B8}"/>
              </a:ext>
            </a:extLst>
          </p:cNvPr>
          <p:cNvSpPr>
            <a:spLocks noGrp="1"/>
          </p:cNvSpPr>
          <p:nvPr>
            <p:ph sz="quarter" idx="13"/>
          </p:nvPr>
        </p:nvSpPr>
        <p:spPr>
          <a:xfrm>
            <a:off x="6096001" y="327819"/>
            <a:ext cx="5777508" cy="31011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Box 7">
            <a:extLst>
              <a:ext uri="{FF2B5EF4-FFF2-40B4-BE49-F238E27FC236}">
                <a16:creationId xmlns:a16="http://schemas.microsoft.com/office/drawing/2014/main" id="{F9C35426-417C-E41E-5A03-5974D3C79A08}"/>
              </a:ext>
            </a:extLst>
          </p:cNvPr>
          <p:cNvSpPr txBox="1"/>
          <p:nvPr userDrawn="1"/>
        </p:nvSpPr>
        <p:spPr>
          <a:xfrm>
            <a:off x="326232" y="6393702"/>
            <a:ext cx="1417500" cy="137272"/>
          </a:xfrm>
          <a:prstGeom prst="rect">
            <a:avLst/>
          </a:prstGeom>
          <a:noFill/>
        </p:spPr>
        <p:txBody>
          <a:bodyPr wrap="square" lIns="0" tIns="0" rIns="0" bIns="0" rtlCol="0" anchor="b">
            <a:noAutofit/>
          </a:bodyPr>
          <a:lstStyle/>
          <a:p>
            <a:pPr algn="l"/>
            <a:r>
              <a:rPr lang="en-US" sz="850" b="0" dirty="0">
                <a:solidFill>
                  <a:schemeClr val="bg1"/>
                </a:solidFill>
                <a:latin typeface="+mj-lt"/>
              </a:rPr>
              <a:t>Imperial College London</a:t>
            </a:r>
          </a:p>
        </p:txBody>
      </p:sp>
    </p:spTree>
    <p:extLst>
      <p:ext uri="{BB962C8B-B14F-4D97-AF65-F5344CB8AC3E}">
        <p14:creationId xmlns:p14="http://schemas.microsoft.com/office/powerpoint/2010/main" val="75161828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AC38-BED1-9031-E2E0-CB195EDFD8B7}"/>
              </a:ext>
            </a:extLst>
          </p:cNvPr>
          <p:cNvSpPr>
            <a:spLocks noGrp="1"/>
          </p:cNvSpPr>
          <p:nvPr>
            <p:ph type="title"/>
          </p:nvPr>
        </p:nvSpPr>
        <p:spPr>
          <a:xfrm>
            <a:off x="325800" y="252000"/>
            <a:ext cx="11540763" cy="378044"/>
          </a:xfrm>
        </p:spPr>
        <p:txBody>
          <a:bodyPr/>
          <a:lstStyle>
            <a:lvl1pPr>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26F26-EA3D-40AC-124C-008BE90D71FC}"/>
              </a:ext>
            </a:extLst>
          </p:cNvPr>
          <p:cNvSpPr>
            <a:spLocks noGrp="1"/>
          </p:cNvSpPr>
          <p:nvPr>
            <p:ph idx="1"/>
          </p:nvPr>
        </p:nvSpPr>
        <p:spPr>
          <a:xfrm>
            <a:off x="325800" y="1394619"/>
            <a:ext cx="11540763" cy="48664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DFCC11D5-984D-8680-D542-25A06BDC5C8B}"/>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3D2E529F-F811-2979-BFFA-08BB8BC2F24E}"/>
              </a:ext>
            </a:extLst>
          </p:cNvPr>
          <p:cNvSpPr>
            <a:spLocks noGrp="1"/>
          </p:cNvSpPr>
          <p:nvPr>
            <p:ph type="ftr" sz="quarter" idx="11"/>
          </p:nvPr>
        </p:nvSpPr>
        <p:spPr/>
        <p:txBody>
          <a:bodyPr/>
          <a:lstStyle/>
          <a:p>
            <a:r>
              <a:rPr lang="en-US"/>
              <a:t>Department of Electrical and Electronic Engineering</a:t>
            </a:r>
            <a:endParaRPr lang="en-GB" dirty="0"/>
          </a:p>
        </p:txBody>
      </p:sp>
      <p:sp>
        <p:nvSpPr>
          <p:cNvPr id="6" name="Slide Number Placeholder 5">
            <a:extLst>
              <a:ext uri="{FF2B5EF4-FFF2-40B4-BE49-F238E27FC236}">
                <a16:creationId xmlns:a16="http://schemas.microsoft.com/office/drawing/2014/main" id="{40A69BFE-A663-D9A7-8252-C853694690A1}"/>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8" name="Subtitle 2">
            <a:extLst>
              <a:ext uri="{FF2B5EF4-FFF2-40B4-BE49-F238E27FC236}">
                <a16:creationId xmlns:a16="http://schemas.microsoft.com/office/drawing/2014/main" id="{62B454FF-7060-E11B-6122-C9D16BC06047}"/>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331746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AC38-BED1-9031-E2E0-CB195EDFD8B7}"/>
              </a:ext>
            </a:extLst>
          </p:cNvPr>
          <p:cNvSpPr>
            <a:spLocks noGrp="1"/>
          </p:cNvSpPr>
          <p:nvPr>
            <p:ph type="title"/>
          </p:nvPr>
        </p:nvSpPr>
        <p:spPr>
          <a:xfrm>
            <a:off x="325800" y="252000"/>
            <a:ext cx="11540763" cy="378044"/>
          </a:xfrm>
        </p:spPr>
        <p:txBody>
          <a:bodyPr/>
          <a:lstStyle>
            <a:lvl1pPr>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26F26-EA3D-40AC-124C-008BE90D71FC}"/>
              </a:ext>
            </a:extLst>
          </p:cNvPr>
          <p:cNvSpPr>
            <a:spLocks noGrp="1"/>
          </p:cNvSpPr>
          <p:nvPr>
            <p:ph idx="1"/>
          </p:nvPr>
        </p:nvSpPr>
        <p:spPr>
          <a:xfrm>
            <a:off x="325800" y="1394619"/>
            <a:ext cx="11540763" cy="48664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DFCC11D5-984D-8680-D542-25A06BDC5C8B}"/>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3D2E529F-F811-2979-BFFA-08BB8BC2F24E}"/>
              </a:ext>
            </a:extLst>
          </p:cNvPr>
          <p:cNvSpPr>
            <a:spLocks noGrp="1"/>
          </p:cNvSpPr>
          <p:nvPr>
            <p:ph type="ftr" sz="quarter" idx="11"/>
          </p:nvPr>
        </p:nvSpPr>
        <p:spPr/>
        <p:txBody>
          <a:bodyPr/>
          <a:lstStyle/>
          <a:p>
            <a:r>
              <a:rPr lang="en-US"/>
              <a:t>Department of Electrical and Electronic Engineering</a:t>
            </a:r>
            <a:endParaRPr lang="en-GB" dirty="0"/>
          </a:p>
        </p:txBody>
      </p:sp>
      <p:sp>
        <p:nvSpPr>
          <p:cNvPr id="6" name="Slide Number Placeholder 5">
            <a:extLst>
              <a:ext uri="{FF2B5EF4-FFF2-40B4-BE49-F238E27FC236}">
                <a16:creationId xmlns:a16="http://schemas.microsoft.com/office/drawing/2014/main" id="{40A69BFE-A663-D9A7-8252-C853694690A1}"/>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8" name="Subtitle 2">
            <a:extLst>
              <a:ext uri="{FF2B5EF4-FFF2-40B4-BE49-F238E27FC236}">
                <a16:creationId xmlns:a16="http://schemas.microsoft.com/office/drawing/2014/main" id="{62B454FF-7060-E11B-6122-C9D16BC06047}"/>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121846384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AC38-BED1-9031-E2E0-CB195EDFD8B7}"/>
              </a:ext>
            </a:extLst>
          </p:cNvPr>
          <p:cNvSpPr>
            <a:spLocks noGrp="1"/>
          </p:cNvSpPr>
          <p:nvPr>
            <p:ph type="title"/>
          </p:nvPr>
        </p:nvSpPr>
        <p:spPr>
          <a:xfrm>
            <a:off x="325800" y="252000"/>
            <a:ext cx="11540763" cy="378044"/>
          </a:xfrm>
        </p:spPr>
        <p:txBody>
          <a:bodyPr/>
          <a:lstStyle>
            <a:lvl1pPr>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26F26-EA3D-40AC-124C-008BE90D71FC}"/>
              </a:ext>
            </a:extLst>
          </p:cNvPr>
          <p:cNvSpPr>
            <a:spLocks noGrp="1"/>
          </p:cNvSpPr>
          <p:nvPr>
            <p:ph idx="1"/>
          </p:nvPr>
        </p:nvSpPr>
        <p:spPr>
          <a:xfrm>
            <a:off x="325800" y="1394619"/>
            <a:ext cx="11540763" cy="48664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DFCC11D5-984D-8680-D542-25A06BDC5C8B}"/>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3D2E529F-F811-2979-BFFA-08BB8BC2F24E}"/>
              </a:ext>
            </a:extLst>
          </p:cNvPr>
          <p:cNvSpPr>
            <a:spLocks noGrp="1"/>
          </p:cNvSpPr>
          <p:nvPr>
            <p:ph type="ftr" sz="quarter" idx="11"/>
          </p:nvPr>
        </p:nvSpPr>
        <p:spPr/>
        <p:txBody>
          <a:bodyPr/>
          <a:lstStyle/>
          <a:p>
            <a:r>
              <a:rPr lang="en-US"/>
              <a:t>Department of Electrical and Electronic Engineering</a:t>
            </a:r>
            <a:endParaRPr lang="en-GB" dirty="0"/>
          </a:p>
        </p:txBody>
      </p:sp>
      <p:sp>
        <p:nvSpPr>
          <p:cNvPr id="6" name="Slide Number Placeholder 5">
            <a:extLst>
              <a:ext uri="{FF2B5EF4-FFF2-40B4-BE49-F238E27FC236}">
                <a16:creationId xmlns:a16="http://schemas.microsoft.com/office/drawing/2014/main" id="{40A69BFE-A663-D9A7-8252-C853694690A1}"/>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8" name="Subtitle 2">
            <a:extLst>
              <a:ext uri="{FF2B5EF4-FFF2-40B4-BE49-F238E27FC236}">
                <a16:creationId xmlns:a16="http://schemas.microsoft.com/office/drawing/2014/main" id="{62B454FF-7060-E11B-6122-C9D16BC06047}"/>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168526107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34A7-BB27-0705-778A-9BC1A80F5880}"/>
              </a:ext>
            </a:extLst>
          </p:cNvPr>
          <p:cNvSpPr>
            <a:spLocks noGrp="1"/>
          </p:cNvSpPr>
          <p:nvPr>
            <p:ph type="title"/>
          </p:nvPr>
        </p:nvSpPr>
        <p:spPr>
          <a:xfrm>
            <a:off x="326232" y="252000"/>
            <a:ext cx="11541025" cy="378044"/>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423D824-2B92-00E0-3B10-2E7351FAE033}"/>
              </a:ext>
            </a:extLst>
          </p:cNvPr>
          <p:cNvSpPr>
            <a:spLocks noGrp="1"/>
          </p:cNvSpPr>
          <p:nvPr>
            <p:ph sz="half" idx="1"/>
          </p:nvPr>
        </p:nvSpPr>
        <p:spPr>
          <a:xfrm>
            <a:off x="326232" y="1394619"/>
            <a:ext cx="5583238" cy="48664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9316325E-A8D8-4356-8054-A314C1AF0A0C}"/>
              </a:ext>
            </a:extLst>
          </p:cNvPr>
          <p:cNvSpPr>
            <a:spLocks noGrp="1"/>
          </p:cNvSpPr>
          <p:nvPr>
            <p:ph sz="half" idx="2"/>
          </p:nvPr>
        </p:nvSpPr>
        <p:spPr>
          <a:xfrm>
            <a:off x="6283325" y="1394619"/>
            <a:ext cx="5583238" cy="48664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p:txBody>
          <a:bodyPr/>
          <a:lstStyle/>
          <a:p>
            <a:r>
              <a:rPr lang="en-US"/>
              <a:t>Department of Electrical and Electronic Engineering</a:t>
            </a:r>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10" name="Subtitle 2">
            <a:extLst>
              <a:ext uri="{FF2B5EF4-FFF2-40B4-BE49-F238E27FC236}">
                <a16:creationId xmlns:a16="http://schemas.microsoft.com/office/drawing/2014/main" id="{3E5619CB-8093-9292-D19B-3E145BB563F3}"/>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209035858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34A7-BB27-0705-778A-9BC1A80F5880}"/>
              </a:ext>
            </a:extLst>
          </p:cNvPr>
          <p:cNvSpPr>
            <a:spLocks noGrp="1"/>
          </p:cNvSpPr>
          <p:nvPr>
            <p:ph type="title"/>
          </p:nvPr>
        </p:nvSpPr>
        <p:spPr>
          <a:xfrm>
            <a:off x="326232" y="252000"/>
            <a:ext cx="11541025" cy="378044"/>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423D824-2B92-00E0-3B10-2E7351FAE033}"/>
              </a:ext>
            </a:extLst>
          </p:cNvPr>
          <p:cNvSpPr>
            <a:spLocks noGrp="1"/>
          </p:cNvSpPr>
          <p:nvPr>
            <p:ph sz="half" idx="1"/>
          </p:nvPr>
        </p:nvSpPr>
        <p:spPr>
          <a:xfrm>
            <a:off x="326232" y="1394619"/>
            <a:ext cx="5583238" cy="48664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9316325E-A8D8-4356-8054-A314C1AF0A0C}"/>
              </a:ext>
            </a:extLst>
          </p:cNvPr>
          <p:cNvSpPr>
            <a:spLocks noGrp="1"/>
          </p:cNvSpPr>
          <p:nvPr>
            <p:ph sz="half" idx="2"/>
          </p:nvPr>
        </p:nvSpPr>
        <p:spPr>
          <a:xfrm>
            <a:off x="6283325" y="1394619"/>
            <a:ext cx="5583238" cy="48664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p:txBody>
          <a:bodyPr/>
          <a:lstStyle/>
          <a:p>
            <a:r>
              <a:rPr lang="en-US"/>
              <a:t>Department of Electrical and Electronic Engineering</a:t>
            </a:r>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10" name="Subtitle 2">
            <a:extLst>
              <a:ext uri="{FF2B5EF4-FFF2-40B4-BE49-F238E27FC236}">
                <a16:creationId xmlns:a16="http://schemas.microsoft.com/office/drawing/2014/main" id="{3E5619CB-8093-9292-D19B-3E145BB563F3}"/>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20201959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34A7-BB27-0705-778A-9BC1A80F5880}"/>
              </a:ext>
            </a:extLst>
          </p:cNvPr>
          <p:cNvSpPr>
            <a:spLocks noGrp="1"/>
          </p:cNvSpPr>
          <p:nvPr>
            <p:ph type="title"/>
          </p:nvPr>
        </p:nvSpPr>
        <p:spPr>
          <a:xfrm>
            <a:off x="326232" y="252000"/>
            <a:ext cx="11541025" cy="378044"/>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423D824-2B92-00E0-3B10-2E7351FAE033}"/>
              </a:ext>
            </a:extLst>
          </p:cNvPr>
          <p:cNvSpPr>
            <a:spLocks noGrp="1"/>
          </p:cNvSpPr>
          <p:nvPr>
            <p:ph sz="half" idx="1"/>
          </p:nvPr>
        </p:nvSpPr>
        <p:spPr>
          <a:xfrm>
            <a:off x="326232" y="1394619"/>
            <a:ext cx="5583238" cy="48664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9316325E-A8D8-4356-8054-A314C1AF0A0C}"/>
              </a:ext>
            </a:extLst>
          </p:cNvPr>
          <p:cNvSpPr>
            <a:spLocks noGrp="1"/>
          </p:cNvSpPr>
          <p:nvPr>
            <p:ph sz="half" idx="2"/>
          </p:nvPr>
        </p:nvSpPr>
        <p:spPr>
          <a:xfrm>
            <a:off x="6283325" y="1394619"/>
            <a:ext cx="5583238" cy="48664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p:txBody>
          <a:bodyPr/>
          <a:lstStyle/>
          <a:p>
            <a:r>
              <a:rPr lang="en-US"/>
              <a:t>Department of Electrical and Electronic Engineering</a:t>
            </a:r>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10" name="Subtitle 2">
            <a:extLst>
              <a:ext uri="{FF2B5EF4-FFF2-40B4-BE49-F238E27FC236}">
                <a16:creationId xmlns:a16="http://schemas.microsoft.com/office/drawing/2014/main" id="{3E5619CB-8093-9292-D19B-3E145BB563F3}"/>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118074776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26232"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96397"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66562"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Subtitle 2">
            <a:extLst>
              <a:ext uri="{FF2B5EF4-FFF2-40B4-BE49-F238E27FC236}">
                <a16:creationId xmlns:a16="http://schemas.microsoft.com/office/drawing/2014/main" id="{CBB1273F-0B9B-4FDD-4203-5D0C87B419DE}"/>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388475608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ntent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26232"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96397"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66562"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Subtitle 2">
            <a:extLst>
              <a:ext uri="{FF2B5EF4-FFF2-40B4-BE49-F238E27FC236}">
                <a16:creationId xmlns:a16="http://schemas.microsoft.com/office/drawing/2014/main" id="{CBB1273F-0B9B-4FDD-4203-5D0C87B419DE}"/>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26866366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ntent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26232"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96397"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66562"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Subtitle 2">
            <a:extLst>
              <a:ext uri="{FF2B5EF4-FFF2-40B4-BE49-F238E27FC236}">
                <a16:creationId xmlns:a16="http://schemas.microsoft.com/office/drawing/2014/main" id="{CBB1273F-0B9B-4FDD-4203-5D0C87B419DE}"/>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253624803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Images and Cap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18493"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76876"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35258"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icture Placeholder 10">
            <a:extLst>
              <a:ext uri="{FF2B5EF4-FFF2-40B4-BE49-F238E27FC236}">
                <a16:creationId xmlns:a16="http://schemas.microsoft.com/office/drawing/2014/main" id="{047AD979-9E36-27D3-D861-472A37C9BD30}"/>
              </a:ext>
            </a:extLst>
          </p:cNvPr>
          <p:cNvSpPr>
            <a:spLocks noGrp="1"/>
          </p:cNvSpPr>
          <p:nvPr>
            <p:ph type="pic" sz="quarter" idx="16"/>
          </p:nvPr>
        </p:nvSpPr>
        <p:spPr>
          <a:xfrm>
            <a:off x="318490" y="1394619"/>
            <a:ext cx="3600000" cy="1836000"/>
          </a:xfrm>
          <a:solidFill>
            <a:schemeClr val="bg1">
              <a:lumMod val="85000"/>
            </a:schemeClr>
          </a:solidFill>
        </p:spPr>
        <p:txBody>
          <a:bodyPr/>
          <a:lstStyle/>
          <a:p>
            <a:r>
              <a:rPr lang="en-US"/>
              <a:t>Click icon to add picture</a:t>
            </a:r>
          </a:p>
        </p:txBody>
      </p:sp>
      <p:sp>
        <p:nvSpPr>
          <p:cNvPr id="12" name="Picture Placeholder 10">
            <a:extLst>
              <a:ext uri="{FF2B5EF4-FFF2-40B4-BE49-F238E27FC236}">
                <a16:creationId xmlns:a16="http://schemas.microsoft.com/office/drawing/2014/main" id="{BA925AEF-9705-43FC-B311-1B9A5C872480}"/>
              </a:ext>
            </a:extLst>
          </p:cNvPr>
          <p:cNvSpPr>
            <a:spLocks noGrp="1"/>
          </p:cNvSpPr>
          <p:nvPr>
            <p:ph type="pic" sz="quarter" idx="17"/>
          </p:nvPr>
        </p:nvSpPr>
        <p:spPr>
          <a:xfrm>
            <a:off x="4276876" y="1394619"/>
            <a:ext cx="3600000" cy="1836000"/>
          </a:xfrm>
          <a:solidFill>
            <a:schemeClr val="bg1">
              <a:lumMod val="85000"/>
            </a:schemeClr>
          </a:solidFill>
        </p:spPr>
        <p:txBody>
          <a:bodyPr/>
          <a:lstStyle/>
          <a:p>
            <a:r>
              <a:rPr lang="en-US"/>
              <a:t>Click icon to add picture</a:t>
            </a:r>
          </a:p>
        </p:txBody>
      </p:sp>
      <p:sp>
        <p:nvSpPr>
          <p:cNvPr id="13" name="Picture Placeholder 10">
            <a:extLst>
              <a:ext uri="{FF2B5EF4-FFF2-40B4-BE49-F238E27FC236}">
                <a16:creationId xmlns:a16="http://schemas.microsoft.com/office/drawing/2014/main" id="{71EBAC93-1C14-C84A-FF75-AC90D6C8A890}"/>
              </a:ext>
            </a:extLst>
          </p:cNvPr>
          <p:cNvSpPr>
            <a:spLocks noGrp="1"/>
          </p:cNvSpPr>
          <p:nvPr>
            <p:ph type="pic" sz="quarter" idx="18"/>
          </p:nvPr>
        </p:nvSpPr>
        <p:spPr>
          <a:xfrm>
            <a:off x="8235261" y="1394619"/>
            <a:ext cx="3600000" cy="1836000"/>
          </a:xfrm>
          <a:solidFill>
            <a:schemeClr val="bg1">
              <a:lumMod val="85000"/>
            </a:schemeClr>
          </a:solidFill>
        </p:spPr>
        <p:txBody>
          <a:bodyPr/>
          <a:lstStyle/>
          <a:p>
            <a:r>
              <a:rPr lang="en-US"/>
              <a:t>Click icon to add picture</a:t>
            </a:r>
          </a:p>
        </p:txBody>
      </p:sp>
      <p:sp>
        <p:nvSpPr>
          <p:cNvPr id="10" name="Subtitle 2">
            <a:extLst>
              <a:ext uri="{FF2B5EF4-FFF2-40B4-BE49-F238E27FC236}">
                <a16:creationId xmlns:a16="http://schemas.microsoft.com/office/drawing/2014/main" id="{A6EB687B-5D2E-6018-5C19-6211E4ADBA8B}"/>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103706673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Images and Captions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18493"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76876"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35258"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icture Placeholder 10">
            <a:extLst>
              <a:ext uri="{FF2B5EF4-FFF2-40B4-BE49-F238E27FC236}">
                <a16:creationId xmlns:a16="http://schemas.microsoft.com/office/drawing/2014/main" id="{047AD979-9E36-27D3-D861-472A37C9BD30}"/>
              </a:ext>
            </a:extLst>
          </p:cNvPr>
          <p:cNvSpPr>
            <a:spLocks noGrp="1"/>
          </p:cNvSpPr>
          <p:nvPr>
            <p:ph type="pic" sz="quarter" idx="16"/>
          </p:nvPr>
        </p:nvSpPr>
        <p:spPr>
          <a:xfrm>
            <a:off x="318490" y="1394619"/>
            <a:ext cx="3600000" cy="1836000"/>
          </a:xfrm>
          <a:solidFill>
            <a:schemeClr val="bg1">
              <a:lumMod val="85000"/>
            </a:schemeClr>
          </a:solidFill>
        </p:spPr>
        <p:txBody>
          <a:bodyPr/>
          <a:lstStyle/>
          <a:p>
            <a:r>
              <a:rPr lang="en-US"/>
              <a:t>Click icon to add picture</a:t>
            </a:r>
          </a:p>
        </p:txBody>
      </p:sp>
      <p:sp>
        <p:nvSpPr>
          <p:cNvPr id="12" name="Picture Placeholder 10">
            <a:extLst>
              <a:ext uri="{FF2B5EF4-FFF2-40B4-BE49-F238E27FC236}">
                <a16:creationId xmlns:a16="http://schemas.microsoft.com/office/drawing/2014/main" id="{BA925AEF-9705-43FC-B311-1B9A5C872480}"/>
              </a:ext>
            </a:extLst>
          </p:cNvPr>
          <p:cNvSpPr>
            <a:spLocks noGrp="1"/>
          </p:cNvSpPr>
          <p:nvPr>
            <p:ph type="pic" sz="quarter" idx="17"/>
          </p:nvPr>
        </p:nvSpPr>
        <p:spPr>
          <a:xfrm>
            <a:off x="4276876" y="1394619"/>
            <a:ext cx="3600000" cy="1836000"/>
          </a:xfrm>
          <a:solidFill>
            <a:schemeClr val="bg1">
              <a:lumMod val="85000"/>
            </a:schemeClr>
          </a:solidFill>
        </p:spPr>
        <p:txBody>
          <a:bodyPr/>
          <a:lstStyle/>
          <a:p>
            <a:r>
              <a:rPr lang="en-US"/>
              <a:t>Click icon to add picture</a:t>
            </a:r>
          </a:p>
        </p:txBody>
      </p:sp>
      <p:sp>
        <p:nvSpPr>
          <p:cNvPr id="13" name="Picture Placeholder 10">
            <a:extLst>
              <a:ext uri="{FF2B5EF4-FFF2-40B4-BE49-F238E27FC236}">
                <a16:creationId xmlns:a16="http://schemas.microsoft.com/office/drawing/2014/main" id="{71EBAC93-1C14-C84A-FF75-AC90D6C8A890}"/>
              </a:ext>
            </a:extLst>
          </p:cNvPr>
          <p:cNvSpPr>
            <a:spLocks noGrp="1"/>
          </p:cNvSpPr>
          <p:nvPr>
            <p:ph type="pic" sz="quarter" idx="18"/>
          </p:nvPr>
        </p:nvSpPr>
        <p:spPr>
          <a:xfrm>
            <a:off x="8235261" y="1394619"/>
            <a:ext cx="3600000" cy="1836000"/>
          </a:xfrm>
          <a:solidFill>
            <a:schemeClr val="bg1">
              <a:lumMod val="85000"/>
            </a:schemeClr>
          </a:solidFill>
        </p:spPr>
        <p:txBody>
          <a:bodyPr/>
          <a:lstStyle/>
          <a:p>
            <a:r>
              <a:rPr lang="en-US"/>
              <a:t>Click icon to add picture</a:t>
            </a:r>
          </a:p>
        </p:txBody>
      </p:sp>
      <p:sp>
        <p:nvSpPr>
          <p:cNvPr id="10" name="Subtitle 2">
            <a:extLst>
              <a:ext uri="{FF2B5EF4-FFF2-40B4-BE49-F238E27FC236}">
                <a16:creationId xmlns:a16="http://schemas.microsoft.com/office/drawing/2014/main" id="{A6EB687B-5D2E-6018-5C19-6211E4ADBA8B}"/>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116098037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Images and Captions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18493"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76876"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35258"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icture Placeholder 10">
            <a:extLst>
              <a:ext uri="{FF2B5EF4-FFF2-40B4-BE49-F238E27FC236}">
                <a16:creationId xmlns:a16="http://schemas.microsoft.com/office/drawing/2014/main" id="{047AD979-9E36-27D3-D861-472A37C9BD30}"/>
              </a:ext>
            </a:extLst>
          </p:cNvPr>
          <p:cNvSpPr>
            <a:spLocks noGrp="1"/>
          </p:cNvSpPr>
          <p:nvPr>
            <p:ph type="pic" sz="quarter" idx="16"/>
          </p:nvPr>
        </p:nvSpPr>
        <p:spPr>
          <a:xfrm>
            <a:off x="318490" y="1394619"/>
            <a:ext cx="3600000" cy="1836000"/>
          </a:xfrm>
          <a:solidFill>
            <a:schemeClr val="bg1">
              <a:lumMod val="85000"/>
            </a:schemeClr>
          </a:solidFill>
        </p:spPr>
        <p:txBody>
          <a:bodyPr/>
          <a:lstStyle/>
          <a:p>
            <a:r>
              <a:rPr lang="en-US"/>
              <a:t>Click icon to add picture</a:t>
            </a:r>
          </a:p>
        </p:txBody>
      </p:sp>
      <p:sp>
        <p:nvSpPr>
          <p:cNvPr id="12" name="Picture Placeholder 10">
            <a:extLst>
              <a:ext uri="{FF2B5EF4-FFF2-40B4-BE49-F238E27FC236}">
                <a16:creationId xmlns:a16="http://schemas.microsoft.com/office/drawing/2014/main" id="{BA925AEF-9705-43FC-B311-1B9A5C872480}"/>
              </a:ext>
            </a:extLst>
          </p:cNvPr>
          <p:cNvSpPr>
            <a:spLocks noGrp="1"/>
          </p:cNvSpPr>
          <p:nvPr>
            <p:ph type="pic" sz="quarter" idx="17"/>
          </p:nvPr>
        </p:nvSpPr>
        <p:spPr>
          <a:xfrm>
            <a:off x="4276876" y="1394619"/>
            <a:ext cx="3600000" cy="1836000"/>
          </a:xfrm>
          <a:solidFill>
            <a:schemeClr val="bg1">
              <a:lumMod val="85000"/>
            </a:schemeClr>
          </a:solidFill>
        </p:spPr>
        <p:txBody>
          <a:bodyPr/>
          <a:lstStyle/>
          <a:p>
            <a:r>
              <a:rPr lang="en-US"/>
              <a:t>Click icon to add picture</a:t>
            </a:r>
          </a:p>
        </p:txBody>
      </p:sp>
      <p:sp>
        <p:nvSpPr>
          <p:cNvPr id="13" name="Picture Placeholder 10">
            <a:extLst>
              <a:ext uri="{FF2B5EF4-FFF2-40B4-BE49-F238E27FC236}">
                <a16:creationId xmlns:a16="http://schemas.microsoft.com/office/drawing/2014/main" id="{71EBAC93-1C14-C84A-FF75-AC90D6C8A890}"/>
              </a:ext>
            </a:extLst>
          </p:cNvPr>
          <p:cNvSpPr>
            <a:spLocks noGrp="1"/>
          </p:cNvSpPr>
          <p:nvPr>
            <p:ph type="pic" sz="quarter" idx="18"/>
          </p:nvPr>
        </p:nvSpPr>
        <p:spPr>
          <a:xfrm>
            <a:off x="8235261" y="1394619"/>
            <a:ext cx="3600000" cy="1836000"/>
          </a:xfrm>
          <a:solidFill>
            <a:schemeClr val="bg1">
              <a:lumMod val="85000"/>
            </a:schemeClr>
          </a:solidFill>
        </p:spPr>
        <p:txBody>
          <a:bodyPr/>
          <a:lstStyle/>
          <a:p>
            <a:r>
              <a:rPr lang="en-US"/>
              <a:t>Click icon to add picture</a:t>
            </a:r>
          </a:p>
        </p:txBody>
      </p:sp>
      <p:sp>
        <p:nvSpPr>
          <p:cNvPr id="10" name="Subtitle 2">
            <a:extLst>
              <a:ext uri="{FF2B5EF4-FFF2-40B4-BE49-F238E27FC236}">
                <a16:creationId xmlns:a16="http://schemas.microsoft.com/office/drawing/2014/main" id="{A6EB687B-5D2E-6018-5C19-6211E4ADBA8B}"/>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281423154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rg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41CF-A3E3-C272-C94C-947AC89C85B4}"/>
              </a:ext>
            </a:extLst>
          </p:cNvPr>
          <p:cNvSpPr>
            <a:spLocks noGrp="1"/>
          </p:cNvSpPr>
          <p:nvPr>
            <p:ph type="title"/>
          </p:nvPr>
        </p:nvSpPr>
        <p:spPr>
          <a:xfrm>
            <a:off x="318492" y="327819"/>
            <a:ext cx="9984000" cy="5933281"/>
          </a:xfrm>
        </p:spPr>
        <p:txBody>
          <a:bodyPr/>
          <a:lstStyle>
            <a:lvl1pPr>
              <a:defRPr sz="4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5080FA7-D3DB-DCE0-62D3-E92CDF5E1BD8}"/>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7FFF8CC-E316-E641-C9CE-DF3DAA8A6428}"/>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7A2F5865-014C-FA86-09B0-6C05A0B661A9}"/>
              </a:ext>
            </a:extLst>
          </p:cNvPr>
          <p:cNvSpPr>
            <a:spLocks noGrp="1"/>
          </p:cNvSpPr>
          <p:nvPr>
            <p:ph type="sldNum" sz="quarter" idx="12"/>
          </p:nvPr>
        </p:nvSpPr>
        <p:spPr/>
        <p:txBody>
          <a:bodyPr/>
          <a:lstStyle/>
          <a:p>
            <a:fld id="{CBA53E11-492D-48B3-9F9B-09541CA2A39A}" type="slidenum">
              <a:rPr lang="en-GB" smtClean="0"/>
              <a:pPr/>
              <a:t>‹#›</a:t>
            </a:fld>
            <a:endParaRPr lang="en-GB"/>
          </a:p>
        </p:txBody>
      </p:sp>
    </p:spTree>
    <p:extLst>
      <p:ext uri="{BB962C8B-B14F-4D97-AF65-F5344CB8AC3E}">
        <p14:creationId xmlns:p14="http://schemas.microsoft.com/office/powerpoint/2010/main" val="403934480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rge Text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41CF-A3E3-C272-C94C-947AC89C85B4}"/>
              </a:ext>
            </a:extLst>
          </p:cNvPr>
          <p:cNvSpPr>
            <a:spLocks noGrp="1"/>
          </p:cNvSpPr>
          <p:nvPr>
            <p:ph type="title"/>
          </p:nvPr>
        </p:nvSpPr>
        <p:spPr>
          <a:xfrm>
            <a:off x="318492" y="327819"/>
            <a:ext cx="9984000" cy="5933281"/>
          </a:xfrm>
        </p:spPr>
        <p:txBody>
          <a:bodyPr/>
          <a:lstStyle>
            <a:lvl1pPr>
              <a:defRPr sz="4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5080FA7-D3DB-DCE0-62D3-E92CDF5E1BD8}"/>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7FFF8CC-E316-E641-C9CE-DF3DAA8A6428}"/>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7A2F5865-014C-FA86-09B0-6C05A0B661A9}"/>
              </a:ext>
            </a:extLst>
          </p:cNvPr>
          <p:cNvSpPr>
            <a:spLocks noGrp="1"/>
          </p:cNvSpPr>
          <p:nvPr>
            <p:ph type="sldNum" sz="quarter" idx="12"/>
          </p:nvPr>
        </p:nvSpPr>
        <p:spPr/>
        <p:txBody>
          <a:bodyPr/>
          <a:lstStyle/>
          <a:p>
            <a:fld id="{CBA53E11-492D-48B3-9F9B-09541CA2A39A}" type="slidenum">
              <a:rPr lang="en-GB" smtClean="0"/>
              <a:pPr/>
              <a:t>‹#›</a:t>
            </a:fld>
            <a:endParaRPr lang="en-GB"/>
          </a:p>
        </p:txBody>
      </p:sp>
    </p:spTree>
    <p:extLst>
      <p:ext uri="{BB962C8B-B14F-4D97-AF65-F5344CB8AC3E}">
        <p14:creationId xmlns:p14="http://schemas.microsoft.com/office/powerpoint/2010/main" val="324475397"/>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rge Text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41CF-A3E3-C272-C94C-947AC89C85B4}"/>
              </a:ext>
            </a:extLst>
          </p:cNvPr>
          <p:cNvSpPr>
            <a:spLocks noGrp="1"/>
          </p:cNvSpPr>
          <p:nvPr>
            <p:ph type="title"/>
          </p:nvPr>
        </p:nvSpPr>
        <p:spPr>
          <a:xfrm>
            <a:off x="318492" y="327819"/>
            <a:ext cx="9984000" cy="5933281"/>
          </a:xfrm>
        </p:spPr>
        <p:txBody>
          <a:bodyPr/>
          <a:lstStyle>
            <a:lvl1pPr>
              <a:defRPr sz="4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5080FA7-D3DB-DCE0-62D3-E92CDF5E1BD8}"/>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7FFF8CC-E316-E641-C9CE-DF3DAA8A6428}"/>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7A2F5865-014C-FA86-09B0-6C05A0B661A9}"/>
              </a:ext>
            </a:extLst>
          </p:cNvPr>
          <p:cNvSpPr>
            <a:spLocks noGrp="1"/>
          </p:cNvSpPr>
          <p:nvPr>
            <p:ph type="sldNum" sz="quarter" idx="12"/>
          </p:nvPr>
        </p:nvSpPr>
        <p:spPr/>
        <p:txBody>
          <a:bodyPr/>
          <a:lstStyle/>
          <a:p>
            <a:fld id="{CBA53E11-492D-48B3-9F9B-09541CA2A39A}" type="slidenum">
              <a:rPr lang="en-GB" smtClean="0"/>
              <a:pPr/>
              <a:t>‹#›</a:t>
            </a:fld>
            <a:endParaRPr lang="en-GB"/>
          </a:p>
        </p:txBody>
      </p:sp>
    </p:spTree>
    <p:extLst>
      <p:ext uri="{BB962C8B-B14F-4D97-AF65-F5344CB8AC3E}">
        <p14:creationId xmlns:p14="http://schemas.microsoft.com/office/powerpoint/2010/main" val="351801924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rge Text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41CF-A3E3-C272-C94C-947AC89C85B4}"/>
              </a:ext>
            </a:extLst>
          </p:cNvPr>
          <p:cNvSpPr>
            <a:spLocks noGrp="1"/>
          </p:cNvSpPr>
          <p:nvPr>
            <p:ph type="title"/>
          </p:nvPr>
        </p:nvSpPr>
        <p:spPr>
          <a:xfrm>
            <a:off x="318492" y="327025"/>
            <a:ext cx="9984000" cy="5934075"/>
          </a:xfrm>
        </p:spPr>
        <p:txBody>
          <a:bodyPr/>
          <a:lstStyle>
            <a:lvl1pPr>
              <a:defRPr sz="480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5080FA7-D3DB-DCE0-62D3-E92CDF5E1BD8}"/>
              </a:ext>
            </a:extLst>
          </p:cNvPr>
          <p:cNvSpPr>
            <a:spLocks noGrp="1"/>
          </p:cNvSpPr>
          <p:nvPr>
            <p:ph type="dt" sz="half" idx="10"/>
          </p:nvPr>
        </p:nvSpPr>
        <p:spPr/>
        <p:txBody>
          <a:bodyPr/>
          <a:lstStyle>
            <a:lvl1pPr>
              <a:defRPr>
                <a:solidFill>
                  <a:schemeClr val="bg1"/>
                </a:solidFill>
              </a:defRPr>
            </a:lvl1pPr>
          </a:lstStyle>
          <a:p>
            <a:endParaRPr lang="en-GB"/>
          </a:p>
        </p:txBody>
      </p:sp>
      <p:sp>
        <p:nvSpPr>
          <p:cNvPr id="4" name="Footer Placeholder 3">
            <a:extLst>
              <a:ext uri="{FF2B5EF4-FFF2-40B4-BE49-F238E27FC236}">
                <a16:creationId xmlns:a16="http://schemas.microsoft.com/office/drawing/2014/main" id="{37FFF8CC-E316-E641-C9CE-DF3DAA8A6428}"/>
              </a:ext>
            </a:extLst>
          </p:cNvPr>
          <p:cNvSpPr>
            <a:spLocks noGrp="1"/>
          </p:cNvSpPr>
          <p:nvPr>
            <p:ph type="ftr" sz="quarter" idx="11"/>
          </p:nvPr>
        </p:nvSpPr>
        <p:spPr/>
        <p:txBody>
          <a:bodyPr/>
          <a:lstStyle>
            <a:lvl1pPr>
              <a:defRPr>
                <a:solidFill>
                  <a:schemeClr val="bg1"/>
                </a:solidFill>
              </a:defRPr>
            </a:lvl1p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7A2F5865-014C-FA86-09B0-6C05A0B661A9}"/>
              </a:ext>
            </a:extLst>
          </p:cNvPr>
          <p:cNvSpPr>
            <a:spLocks noGrp="1"/>
          </p:cNvSpPr>
          <p:nvPr>
            <p:ph type="sldNum" sz="quarter" idx="12"/>
          </p:nvPr>
        </p:nvSpPr>
        <p:spPr/>
        <p:txBody>
          <a:bodyPr/>
          <a:lstStyle>
            <a:lvl1pPr>
              <a:defRPr>
                <a:solidFill>
                  <a:schemeClr val="bg1"/>
                </a:solidFill>
              </a:defRPr>
            </a:lvl1pPr>
          </a:lstStyle>
          <a:p>
            <a:fld id="{CBA53E11-492D-48B3-9F9B-09541CA2A39A}" type="slidenum">
              <a:rPr lang="en-GB" smtClean="0"/>
              <a:pPr/>
              <a:t>‹#›</a:t>
            </a:fld>
            <a:endParaRPr lang="en-GB"/>
          </a:p>
        </p:txBody>
      </p:sp>
      <p:sp>
        <p:nvSpPr>
          <p:cNvPr id="8" name="TextBox 7">
            <a:extLst>
              <a:ext uri="{FF2B5EF4-FFF2-40B4-BE49-F238E27FC236}">
                <a16:creationId xmlns:a16="http://schemas.microsoft.com/office/drawing/2014/main" id="{24A8D6E0-472D-9B14-F3A6-BC2F23E87040}"/>
              </a:ext>
            </a:extLst>
          </p:cNvPr>
          <p:cNvSpPr txBox="1"/>
          <p:nvPr userDrawn="1"/>
        </p:nvSpPr>
        <p:spPr>
          <a:xfrm>
            <a:off x="326232" y="6393702"/>
            <a:ext cx="1417500" cy="137272"/>
          </a:xfrm>
          <a:prstGeom prst="rect">
            <a:avLst/>
          </a:prstGeom>
          <a:noFill/>
        </p:spPr>
        <p:txBody>
          <a:bodyPr wrap="square" lIns="0" tIns="0" rIns="0" bIns="0" rtlCol="0" anchor="b">
            <a:noAutofit/>
          </a:bodyPr>
          <a:lstStyle/>
          <a:p>
            <a:pPr algn="l"/>
            <a:r>
              <a:rPr lang="en-US" sz="850" b="0" dirty="0">
                <a:solidFill>
                  <a:schemeClr val="bg1"/>
                </a:solidFill>
                <a:latin typeface="+mj-lt"/>
              </a:rPr>
              <a:t>Imperial College London</a:t>
            </a:r>
          </a:p>
        </p:txBody>
      </p:sp>
    </p:spTree>
    <p:extLst>
      <p:ext uri="{BB962C8B-B14F-4D97-AF65-F5344CB8AC3E}">
        <p14:creationId xmlns:p14="http://schemas.microsoft.com/office/powerpoint/2010/main" val="146774957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5D21AD4-68E5-D832-D55C-9ACFCD153AF8}"/>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1311EA1B-04BA-0493-81EB-3E7823E19024}"/>
              </a:ext>
            </a:extLst>
          </p:cNvPr>
          <p:cNvSpPr>
            <a:spLocks noGrp="1"/>
          </p:cNvSpPr>
          <p:nvPr>
            <p:ph type="ftr" sz="quarter" idx="11"/>
          </p:nvPr>
        </p:nvSpPr>
        <p:spPr/>
        <p:txBody>
          <a:bodyPr/>
          <a:lstStyle/>
          <a:p>
            <a:r>
              <a:rPr lang="en-US"/>
              <a:t>Department of Electrical and Electronic Engineering</a:t>
            </a:r>
            <a:endParaRPr lang="en-GB" dirty="0"/>
          </a:p>
        </p:txBody>
      </p:sp>
      <p:sp>
        <p:nvSpPr>
          <p:cNvPr id="6" name="Slide Number Placeholder 5">
            <a:extLst>
              <a:ext uri="{FF2B5EF4-FFF2-40B4-BE49-F238E27FC236}">
                <a16:creationId xmlns:a16="http://schemas.microsoft.com/office/drawing/2014/main" id="{DDA22947-0466-77E3-9884-7FFF54F0FEAD}"/>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1">
            <a:extLst>
              <a:ext uri="{FF2B5EF4-FFF2-40B4-BE49-F238E27FC236}">
                <a16:creationId xmlns:a16="http://schemas.microsoft.com/office/drawing/2014/main" id="{45A24D7B-41EB-9794-42AE-564F6680EA4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US"/>
              <a:t>Click to edit Master title style</a:t>
            </a:r>
            <a:endParaRPr lang="en-GB" dirty="0"/>
          </a:p>
        </p:txBody>
      </p:sp>
      <p:sp>
        <p:nvSpPr>
          <p:cNvPr id="8" name="Subtitle 2">
            <a:extLst>
              <a:ext uri="{FF2B5EF4-FFF2-40B4-BE49-F238E27FC236}">
                <a16:creationId xmlns:a16="http://schemas.microsoft.com/office/drawing/2014/main" id="{14EAC6AD-293C-6C12-F9F6-48F5FCB0E4A2}"/>
              </a:ext>
            </a:extLst>
          </p:cNvPr>
          <p:cNvSpPr>
            <a:spLocks noGrp="1"/>
          </p:cNvSpPr>
          <p:nvPr>
            <p:ph type="subTitle" idx="1"/>
          </p:nvPr>
        </p:nvSpPr>
        <p:spPr>
          <a:xfrm>
            <a:off x="317251" y="4383000"/>
            <a:ext cx="9144000" cy="1322348"/>
          </a:xfrm>
        </p:spPr>
        <p:txBody>
          <a:bodyPr/>
          <a:lstStyle>
            <a:lvl1pPr marL="0" indent="0" algn="l">
              <a:buNone/>
              <a:defRPr sz="475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26736960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Smoke">
    <p:bg>
      <p:bgPr>
        <a:solidFill>
          <a:schemeClr val="bg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5D21AD4-68E5-D832-D55C-9ACFCD153AF8}"/>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1311EA1B-04BA-0493-81EB-3E7823E19024}"/>
              </a:ext>
            </a:extLst>
          </p:cNvPr>
          <p:cNvSpPr>
            <a:spLocks noGrp="1"/>
          </p:cNvSpPr>
          <p:nvPr>
            <p:ph type="ftr" sz="quarter" idx="11"/>
          </p:nvPr>
        </p:nvSpPr>
        <p:spPr/>
        <p:txBody>
          <a:bodyPr/>
          <a:lstStyle/>
          <a:p>
            <a:r>
              <a:rPr lang="en-US"/>
              <a:t>Department of Electrical and Electronic Engineering</a:t>
            </a:r>
            <a:endParaRPr lang="en-GB" dirty="0"/>
          </a:p>
        </p:txBody>
      </p:sp>
      <p:sp>
        <p:nvSpPr>
          <p:cNvPr id="6" name="Slide Number Placeholder 5">
            <a:extLst>
              <a:ext uri="{FF2B5EF4-FFF2-40B4-BE49-F238E27FC236}">
                <a16:creationId xmlns:a16="http://schemas.microsoft.com/office/drawing/2014/main" id="{DDA22947-0466-77E3-9884-7FFF54F0FEAD}"/>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1">
            <a:extLst>
              <a:ext uri="{FF2B5EF4-FFF2-40B4-BE49-F238E27FC236}">
                <a16:creationId xmlns:a16="http://schemas.microsoft.com/office/drawing/2014/main" id="{45A24D7B-41EB-9794-42AE-564F6680EA4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US"/>
              <a:t>Click to edit Master title style</a:t>
            </a:r>
            <a:endParaRPr lang="en-GB" dirty="0"/>
          </a:p>
        </p:txBody>
      </p:sp>
      <p:sp>
        <p:nvSpPr>
          <p:cNvPr id="8" name="Subtitle 2">
            <a:extLst>
              <a:ext uri="{FF2B5EF4-FFF2-40B4-BE49-F238E27FC236}">
                <a16:creationId xmlns:a16="http://schemas.microsoft.com/office/drawing/2014/main" id="{14EAC6AD-293C-6C12-F9F6-48F5FCB0E4A2}"/>
              </a:ext>
            </a:extLst>
          </p:cNvPr>
          <p:cNvSpPr>
            <a:spLocks noGrp="1"/>
          </p:cNvSpPr>
          <p:nvPr>
            <p:ph type="subTitle" idx="1"/>
          </p:nvPr>
        </p:nvSpPr>
        <p:spPr>
          <a:xfrm>
            <a:off x="317251" y="4383000"/>
            <a:ext cx="9144000" cy="1322348"/>
          </a:xfrm>
        </p:spPr>
        <p:txBody>
          <a:bodyPr/>
          <a:lstStyle>
            <a:lvl1pPr marL="0" indent="0" algn="l">
              <a:buNone/>
              <a:defRPr sz="475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194925788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Header Khaki">
    <p:bg>
      <p:bgPr>
        <a:solidFill>
          <a:srgbClr val="FBF7DC"/>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5D21AD4-68E5-D832-D55C-9ACFCD153AF8}"/>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1311EA1B-04BA-0493-81EB-3E7823E19024}"/>
              </a:ext>
            </a:extLst>
          </p:cNvPr>
          <p:cNvSpPr>
            <a:spLocks noGrp="1"/>
          </p:cNvSpPr>
          <p:nvPr>
            <p:ph type="ftr" sz="quarter" idx="11"/>
          </p:nvPr>
        </p:nvSpPr>
        <p:spPr/>
        <p:txBody>
          <a:bodyPr/>
          <a:lstStyle/>
          <a:p>
            <a:r>
              <a:rPr lang="en-US"/>
              <a:t>Department of Electrical and Electronic Engineering</a:t>
            </a:r>
            <a:endParaRPr lang="en-GB" dirty="0"/>
          </a:p>
        </p:txBody>
      </p:sp>
      <p:sp>
        <p:nvSpPr>
          <p:cNvPr id="6" name="Slide Number Placeholder 5">
            <a:extLst>
              <a:ext uri="{FF2B5EF4-FFF2-40B4-BE49-F238E27FC236}">
                <a16:creationId xmlns:a16="http://schemas.microsoft.com/office/drawing/2014/main" id="{DDA22947-0466-77E3-9884-7FFF54F0FEAD}"/>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1">
            <a:extLst>
              <a:ext uri="{FF2B5EF4-FFF2-40B4-BE49-F238E27FC236}">
                <a16:creationId xmlns:a16="http://schemas.microsoft.com/office/drawing/2014/main" id="{45A24D7B-41EB-9794-42AE-564F6680EA4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US"/>
              <a:t>Click to edit Master title style</a:t>
            </a:r>
            <a:endParaRPr lang="en-GB" dirty="0"/>
          </a:p>
        </p:txBody>
      </p:sp>
      <p:sp>
        <p:nvSpPr>
          <p:cNvPr id="8" name="Subtitle 2">
            <a:extLst>
              <a:ext uri="{FF2B5EF4-FFF2-40B4-BE49-F238E27FC236}">
                <a16:creationId xmlns:a16="http://schemas.microsoft.com/office/drawing/2014/main" id="{14EAC6AD-293C-6C12-F9F6-48F5FCB0E4A2}"/>
              </a:ext>
            </a:extLst>
          </p:cNvPr>
          <p:cNvSpPr>
            <a:spLocks noGrp="1"/>
          </p:cNvSpPr>
          <p:nvPr>
            <p:ph type="subTitle" idx="1"/>
          </p:nvPr>
        </p:nvSpPr>
        <p:spPr>
          <a:xfrm>
            <a:off x="317251" y="4383000"/>
            <a:ext cx="9144000" cy="1322348"/>
          </a:xfrm>
        </p:spPr>
        <p:txBody>
          <a:bodyPr/>
          <a:lstStyle>
            <a:lvl1pPr marL="0" indent="0" algn="l">
              <a:buNone/>
              <a:defRPr sz="475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18868036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Header Blue">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6FEE2EA-C029-0AE3-B18F-CB5D823CD415}"/>
              </a:ext>
            </a:extLst>
          </p:cNvPr>
          <p:cNvSpPr>
            <a:spLocks noGrp="1"/>
          </p:cNvSpPr>
          <p:nvPr>
            <p:ph type="dt" sz="half" idx="10"/>
          </p:nvPr>
        </p:nvSpPr>
        <p:spPr/>
        <p:txBody>
          <a:bodyPr/>
          <a:lstStyle>
            <a:lvl1pPr>
              <a:defRPr>
                <a:solidFill>
                  <a:schemeClr val="bg1"/>
                </a:solidFill>
              </a:defRPr>
            </a:lvl1pPr>
          </a:lstStyle>
          <a:p>
            <a:endParaRPr lang="en-GB"/>
          </a:p>
        </p:txBody>
      </p:sp>
      <p:sp>
        <p:nvSpPr>
          <p:cNvPr id="5" name="Footer Placeholder 4">
            <a:extLst>
              <a:ext uri="{FF2B5EF4-FFF2-40B4-BE49-F238E27FC236}">
                <a16:creationId xmlns:a16="http://schemas.microsoft.com/office/drawing/2014/main" id="{DA74AA3B-FC1A-1DAF-C282-4ED6FC740315}"/>
              </a:ext>
            </a:extLst>
          </p:cNvPr>
          <p:cNvSpPr>
            <a:spLocks noGrp="1"/>
          </p:cNvSpPr>
          <p:nvPr>
            <p:ph type="ftr" sz="quarter" idx="11"/>
          </p:nvPr>
        </p:nvSpPr>
        <p:spPr/>
        <p:txBody>
          <a:bodyPr/>
          <a:lstStyle>
            <a:lvl1pPr>
              <a:defRPr>
                <a:solidFill>
                  <a:schemeClr val="bg1"/>
                </a:solidFill>
              </a:defRPr>
            </a:lvl1pPr>
          </a:lstStyle>
          <a:p>
            <a:r>
              <a:rPr lang="en-US"/>
              <a:t>Department of Electrical and Electronic Engineering</a:t>
            </a:r>
            <a:endParaRPr lang="en-GB" dirty="0"/>
          </a:p>
        </p:txBody>
      </p:sp>
      <p:sp>
        <p:nvSpPr>
          <p:cNvPr id="6" name="Slide Number Placeholder 5">
            <a:extLst>
              <a:ext uri="{FF2B5EF4-FFF2-40B4-BE49-F238E27FC236}">
                <a16:creationId xmlns:a16="http://schemas.microsoft.com/office/drawing/2014/main" id="{D908A0A1-4076-F926-D730-16EF8BBD729E}"/>
              </a:ext>
            </a:extLst>
          </p:cNvPr>
          <p:cNvSpPr>
            <a:spLocks noGrp="1"/>
          </p:cNvSpPr>
          <p:nvPr>
            <p:ph type="sldNum" sz="quarter" idx="12"/>
          </p:nvPr>
        </p:nvSpPr>
        <p:spPr/>
        <p:txBody>
          <a:bodyPr/>
          <a:lstStyle>
            <a:lvl1pPr>
              <a:defRPr>
                <a:solidFill>
                  <a:schemeClr val="bg1"/>
                </a:solidFill>
              </a:defRPr>
            </a:lvl1pPr>
          </a:lstStyle>
          <a:p>
            <a:fld id="{CBA53E11-492D-48B3-9F9B-09541CA2A39A}" type="slidenum">
              <a:rPr lang="en-GB" smtClean="0"/>
              <a:pPr/>
              <a:t>‹#›</a:t>
            </a:fld>
            <a:endParaRPr lang="en-GB"/>
          </a:p>
        </p:txBody>
      </p:sp>
      <p:sp>
        <p:nvSpPr>
          <p:cNvPr id="7" name="TextBox 6">
            <a:extLst>
              <a:ext uri="{FF2B5EF4-FFF2-40B4-BE49-F238E27FC236}">
                <a16:creationId xmlns:a16="http://schemas.microsoft.com/office/drawing/2014/main" id="{433E70A2-A3C6-29D0-1DEB-4D8F9283B18B}"/>
              </a:ext>
            </a:extLst>
          </p:cNvPr>
          <p:cNvSpPr txBox="1"/>
          <p:nvPr userDrawn="1"/>
        </p:nvSpPr>
        <p:spPr>
          <a:xfrm>
            <a:off x="326232" y="6393702"/>
            <a:ext cx="1417500" cy="137272"/>
          </a:xfrm>
          <a:prstGeom prst="rect">
            <a:avLst/>
          </a:prstGeom>
          <a:noFill/>
        </p:spPr>
        <p:txBody>
          <a:bodyPr wrap="square" lIns="0" tIns="0" rIns="0" bIns="0" rtlCol="0" anchor="b">
            <a:noAutofit/>
          </a:bodyPr>
          <a:lstStyle/>
          <a:p>
            <a:pPr algn="l"/>
            <a:r>
              <a:rPr lang="en-US" sz="850" b="0" dirty="0">
                <a:solidFill>
                  <a:schemeClr val="bg1"/>
                </a:solidFill>
                <a:latin typeface="+mj-lt"/>
              </a:rPr>
              <a:t>Imperial College London</a:t>
            </a:r>
          </a:p>
        </p:txBody>
      </p:sp>
      <p:sp>
        <p:nvSpPr>
          <p:cNvPr id="9" name="Title 1">
            <a:extLst>
              <a:ext uri="{FF2B5EF4-FFF2-40B4-BE49-F238E27FC236}">
                <a16:creationId xmlns:a16="http://schemas.microsoft.com/office/drawing/2014/main" id="{8E2710C7-980D-1529-A1C4-D0B914429772}"/>
              </a:ext>
            </a:extLst>
          </p:cNvPr>
          <p:cNvSpPr>
            <a:spLocks noGrp="1"/>
          </p:cNvSpPr>
          <p:nvPr>
            <p:ph type="ctrTitle"/>
          </p:nvPr>
        </p:nvSpPr>
        <p:spPr>
          <a:xfrm>
            <a:off x="317251" y="2417400"/>
            <a:ext cx="9144000" cy="1847942"/>
          </a:xfrm>
        </p:spPr>
        <p:txBody>
          <a:bodyPr anchor="b"/>
          <a:lstStyle>
            <a:lvl1pPr algn="l">
              <a:defRPr sz="6400">
                <a:solidFill>
                  <a:schemeClr val="bg1"/>
                </a:solidFill>
              </a:defRPr>
            </a:lvl1pPr>
          </a:lstStyle>
          <a:p>
            <a:r>
              <a:rPr lang="en-US"/>
              <a:t>Click to edit Master title style</a:t>
            </a:r>
            <a:endParaRPr lang="en-GB" dirty="0"/>
          </a:p>
        </p:txBody>
      </p:sp>
      <p:sp>
        <p:nvSpPr>
          <p:cNvPr id="10" name="Subtitle 2">
            <a:extLst>
              <a:ext uri="{FF2B5EF4-FFF2-40B4-BE49-F238E27FC236}">
                <a16:creationId xmlns:a16="http://schemas.microsoft.com/office/drawing/2014/main" id="{01609BCD-EF9A-DF89-AAD2-167090C57F54}"/>
              </a:ext>
            </a:extLst>
          </p:cNvPr>
          <p:cNvSpPr>
            <a:spLocks noGrp="1"/>
          </p:cNvSpPr>
          <p:nvPr>
            <p:ph type="subTitle" idx="1"/>
          </p:nvPr>
        </p:nvSpPr>
        <p:spPr>
          <a:xfrm>
            <a:off x="317251" y="4383000"/>
            <a:ext cx="9144000" cy="1322348"/>
          </a:xfrm>
        </p:spPr>
        <p:txBody>
          <a:bodyPr/>
          <a:lstStyle>
            <a:lvl1pPr marL="0" indent="0" algn="l">
              <a:buNone/>
              <a:defRPr sz="4800">
                <a:solidFill>
                  <a:schemeClr val="bg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3673995235"/>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6">
            <a:extLst>
              <a:ext uri="{FF2B5EF4-FFF2-40B4-BE49-F238E27FC236}">
                <a16:creationId xmlns:a16="http://schemas.microsoft.com/office/drawing/2014/main" id="{D52399BF-03C9-B24E-A780-BE7CD263C933}"/>
              </a:ext>
            </a:extLst>
          </p:cNvPr>
          <p:cNvSpPr>
            <a:spLocks noGrp="1"/>
          </p:cNvSpPr>
          <p:nvPr>
            <p:ph type="title"/>
          </p:nvPr>
        </p:nvSpPr>
        <p:spPr>
          <a:xfrm>
            <a:off x="325800" y="252000"/>
            <a:ext cx="5583670" cy="378044"/>
          </a:xfrm>
        </p:spPr>
        <p:txBody>
          <a:bodyPr/>
          <a:lstStyle/>
          <a:p>
            <a:r>
              <a:rPr lang="en-US"/>
              <a:t>Click to edit Master title style</a:t>
            </a:r>
            <a:endParaRPr lang="en-US" dirty="0"/>
          </a:p>
        </p:txBody>
      </p:sp>
      <p:sp>
        <p:nvSpPr>
          <p:cNvPr id="9" name="Subtitle 2">
            <a:extLst>
              <a:ext uri="{FF2B5EF4-FFF2-40B4-BE49-F238E27FC236}">
                <a16:creationId xmlns:a16="http://schemas.microsoft.com/office/drawing/2014/main" id="{4D02234B-F0AA-AEA6-E636-52276BDE0E86}"/>
              </a:ext>
            </a:extLst>
          </p:cNvPr>
          <p:cNvSpPr>
            <a:spLocks noGrp="1"/>
          </p:cNvSpPr>
          <p:nvPr>
            <p:ph type="subTitle" idx="13"/>
          </p:nvPr>
        </p:nvSpPr>
        <p:spPr>
          <a:xfrm>
            <a:off x="325800" y="620196"/>
            <a:ext cx="558367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
        <p:nvSpPr>
          <p:cNvPr id="12" name="Text Placeholder 11">
            <a:extLst>
              <a:ext uri="{FF2B5EF4-FFF2-40B4-BE49-F238E27FC236}">
                <a16:creationId xmlns:a16="http://schemas.microsoft.com/office/drawing/2014/main" id="{B8D7AD65-3E40-A55B-332E-BB6300B58FD1}"/>
              </a:ext>
            </a:extLst>
          </p:cNvPr>
          <p:cNvSpPr>
            <a:spLocks noGrp="1"/>
          </p:cNvSpPr>
          <p:nvPr>
            <p:ph type="body" sz="quarter" idx="16"/>
          </p:nvPr>
        </p:nvSpPr>
        <p:spPr>
          <a:xfrm>
            <a:off x="325800" y="1394619"/>
            <a:ext cx="558367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2F90AF79-7BDC-6C86-6328-5E1E4E4A08B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293963589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Text and Content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6">
            <a:extLst>
              <a:ext uri="{FF2B5EF4-FFF2-40B4-BE49-F238E27FC236}">
                <a16:creationId xmlns:a16="http://schemas.microsoft.com/office/drawing/2014/main" id="{D52399BF-03C9-B24E-A780-BE7CD263C933}"/>
              </a:ext>
            </a:extLst>
          </p:cNvPr>
          <p:cNvSpPr>
            <a:spLocks noGrp="1"/>
          </p:cNvSpPr>
          <p:nvPr>
            <p:ph type="title"/>
          </p:nvPr>
        </p:nvSpPr>
        <p:spPr>
          <a:xfrm>
            <a:off x="325800" y="252000"/>
            <a:ext cx="5583670" cy="378044"/>
          </a:xfrm>
        </p:spPr>
        <p:txBody>
          <a:bodyPr/>
          <a:lstStyle/>
          <a:p>
            <a:r>
              <a:rPr lang="en-US"/>
              <a:t>Click to edit Master title style</a:t>
            </a:r>
            <a:endParaRPr lang="en-US" dirty="0"/>
          </a:p>
        </p:txBody>
      </p:sp>
      <p:sp>
        <p:nvSpPr>
          <p:cNvPr id="9" name="Subtitle 2">
            <a:extLst>
              <a:ext uri="{FF2B5EF4-FFF2-40B4-BE49-F238E27FC236}">
                <a16:creationId xmlns:a16="http://schemas.microsoft.com/office/drawing/2014/main" id="{4D02234B-F0AA-AEA6-E636-52276BDE0E86}"/>
              </a:ext>
            </a:extLst>
          </p:cNvPr>
          <p:cNvSpPr>
            <a:spLocks noGrp="1"/>
          </p:cNvSpPr>
          <p:nvPr>
            <p:ph type="subTitle" idx="13"/>
          </p:nvPr>
        </p:nvSpPr>
        <p:spPr>
          <a:xfrm>
            <a:off x="325800" y="620196"/>
            <a:ext cx="558367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
        <p:nvSpPr>
          <p:cNvPr id="12" name="Text Placeholder 11">
            <a:extLst>
              <a:ext uri="{FF2B5EF4-FFF2-40B4-BE49-F238E27FC236}">
                <a16:creationId xmlns:a16="http://schemas.microsoft.com/office/drawing/2014/main" id="{B8D7AD65-3E40-A55B-332E-BB6300B58FD1}"/>
              </a:ext>
            </a:extLst>
          </p:cNvPr>
          <p:cNvSpPr>
            <a:spLocks noGrp="1"/>
          </p:cNvSpPr>
          <p:nvPr>
            <p:ph type="body" sz="quarter" idx="16"/>
          </p:nvPr>
        </p:nvSpPr>
        <p:spPr>
          <a:xfrm>
            <a:off x="325800" y="1394619"/>
            <a:ext cx="558367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2F90AF79-7BDC-6C86-6328-5E1E4E4A08B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2206395976"/>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Text and Content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6">
            <a:extLst>
              <a:ext uri="{FF2B5EF4-FFF2-40B4-BE49-F238E27FC236}">
                <a16:creationId xmlns:a16="http://schemas.microsoft.com/office/drawing/2014/main" id="{D52399BF-03C9-B24E-A780-BE7CD263C933}"/>
              </a:ext>
            </a:extLst>
          </p:cNvPr>
          <p:cNvSpPr>
            <a:spLocks noGrp="1"/>
          </p:cNvSpPr>
          <p:nvPr>
            <p:ph type="title"/>
          </p:nvPr>
        </p:nvSpPr>
        <p:spPr>
          <a:xfrm>
            <a:off x="325800" y="252000"/>
            <a:ext cx="5583670" cy="378044"/>
          </a:xfrm>
        </p:spPr>
        <p:txBody>
          <a:bodyPr/>
          <a:lstStyle/>
          <a:p>
            <a:r>
              <a:rPr lang="en-US"/>
              <a:t>Click to edit Master title style</a:t>
            </a:r>
            <a:endParaRPr lang="en-US" dirty="0"/>
          </a:p>
        </p:txBody>
      </p:sp>
      <p:sp>
        <p:nvSpPr>
          <p:cNvPr id="9" name="Subtitle 2">
            <a:extLst>
              <a:ext uri="{FF2B5EF4-FFF2-40B4-BE49-F238E27FC236}">
                <a16:creationId xmlns:a16="http://schemas.microsoft.com/office/drawing/2014/main" id="{4D02234B-F0AA-AEA6-E636-52276BDE0E86}"/>
              </a:ext>
            </a:extLst>
          </p:cNvPr>
          <p:cNvSpPr>
            <a:spLocks noGrp="1"/>
          </p:cNvSpPr>
          <p:nvPr>
            <p:ph type="subTitle" idx="13"/>
          </p:nvPr>
        </p:nvSpPr>
        <p:spPr>
          <a:xfrm>
            <a:off x="325800" y="620196"/>
            <a:ext cx="558367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
        <p:nvSpPr>
          <p:cNvPr id="12" name="Text Placeholder 11">
            <a:extLst>
              <a:ext uri="{FF2B5EF4-FFF2-40B4-BE49-F238E27FC236}">
                <a16:creationId xmlns:a16="http://schemas.microsoft.com/office/drawing/2014/main" id="{B8D7AD65-3E40-A55B-332E-BB6300B58FD1}"/>
              </a:ext>
            </a:extLst>
          </p:cNvPr>
          <p:cNvSpPr>
            <a:spLocks noGrp="1"/>
          </p:cNvSpPr>
          <p:nvPr>
            <p:ph type="body" sz="quarter" idx="16"/>
          </p:nvPr>
        </p:nvSpPr>
        <p:spPr>
          <a:xfrm>
            <a:off x="325800" y="1394619"/>
            <a:ext cx="558367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2F90AF79-7BDC-6C86-6328-5E1E4E4A08B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277332222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and Four Image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819"/>
            <a:ext cx="3744000" cy="2925000"/>
          </a:xfrm>
          <a:solidFill>
            <a:schemeClr val="bg1">
              <a:lumMod val="85000"/>
            </a:schemeClr>
          </a:solidFill>
        </p:spPr>
        <p:txBody>
          <a:bodyPr/>
          <a:lstStyle/>
          <a:p>
            <a:r>
              <a:rPr lang="en-US"/>
              <a:t>Click icon to add picture</a:t>
            </a:r>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8122200" y="327819"/>
            <a:ext cx="3744000" cy="2925000"/>
          </a:xfrm>
          <a:solidFill>
            <a:schemeClr val="bg1">
              <a:lumMod val="85000"/>
            </a:schemeClr>
          </a:solidFill>
        </p:spPr>
        <p:txBody>
          <a:bodyPr/>
          <a:lstStyle/>
          <a:p>
            <a:r>
              <a:rPr lang="en-US"/>
              <a:t>Click icon to add picture</a:t>
            </a:r>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US"/>
              <a:t>Click to edit Master title style</a:t>
            </a:r>
            <a:endParaRPr lang="en-US" dirty="0"/>
          </a:p>
        </p:txBody>
      </p:sp>
      <p:sp>
        <p:nvSpPr>
          <p:cNvPr id="15" name="Picture Placeholder 9">
            <a:extLst>
              <a:ext uri="{FF2B5EF4-FFF2-40B4-BE49-F238E27FC236}">
                <a16:creationId xmlns:a16="http://schemas.microsoft.com/office/drawing/2014/main" id="{820BEAE3-D117-6A35-4CA0-AD8A32FA8AD8}"/>
              </a:ext>
            </a:extLst>
          </p:cNvPr>
          <p:cNvSpPr>
            <a:spLocks noGrp="1"/>
          </p:cNvSpPr>
          <p:nvPr>
            <p:ph type="pic" sz="quarter" idx="17"/>
          </p:nvPr>
        </p:nvSpPr>
        <p:spPr>
          <a:xfrm>
            <a:off x="4275880" y="3336100"/>
            <a:ext cx="3744000" cy="2925000"/>
          </a:xfrm>
          <a:solidFill>
            <a:schemeClr val="bg1">
              <a:lumMod val="85000"/>
            </a:schemeClr>
          </a:solidFill>
        </p:spPr>
        <p:txBody>
          <a:bodyPr/>
          <a:lstStyle/>
          <a:p>
            <a:r>
              <a:rPr lang="en-US"/>
              <a:t>Click icon to add picture</a:t>
            </a:r>
          </a:p>
        </p:txBody>
      </p:sp>
      <p:sp>
        <p:nvSpPr>
          <p:cNvPr id="16" name="Picture Placeholder 9">
            <a:extLst>
              <a:ext uri="{FF2B5EF4-FFF2-40B4-BE49-F238E27FC236}">
                <a16:creationId xmlns:a16="http://schemas.microsoft.com/office/drawing/2014/main" id="{A380118A-A6AE-E8BE-5470-901DF79D51DC}"/>
              </a:ext>
            </a:extLst>
          </p:cNvPr>
          <p:cNvSpPr>
            <a:spLocks noGrp="1"/>
          </p:cNvSpPr>
          <p:nvPr>
            <p:ph type="pic" sz="quarter" idx="18"/>
          </p:nvPr>
        </p:nvSpPr>
        <p:spPr>
          <a:xfrm>
            <a:off x="8122200" y="3336100"/>
            <a:ext cx="3744000" cy="2925000"/>
          </a:xfrm>
          <a:solidFill>
            <a:schemeClr val="bg1">
              <a:lumMod val="85000"/>
            </a:schemeClr>
          </a:solidFill>
        </p:spPr>
        <p:txBody>
          <a:bodyPr/>
          <a:lstStyle/>
          <a:p>
            <a:r>
              <a:rPr lang="en-US"/>
              <a:t>Click icon to add picture</a:t>
            </a:r>
          </a:p>
        </p:txBody>
      </p:sp>
    </p:spTree>
    <p:extLst>
      <p:ext uri="{BB962C8B-B14F-4D97-AF65-F5344CB8AC3E}">
        <p14:creationId xmlns:p14="http://schemas.microsoft.com/office/powerpoint/2010/main" val="24650653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Content and Four Images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819"/>
            <a:ext cx="3744000" cy="2925000"/>
          </a:xfrm>
          <a:solidFill>
            <a:schemeClr val="bg1">
              <a:lumMod val="85000"/>
            </a:schemeClr>
          </a:solidFill>
        </p:spPr>
        <p:txBody>
          <a:bodyPr/>
          <a:lstStyle/>
          <a:p>
            <a:r>
              <a:rPr lang="en-US"/>
              <a:t>Click icon to add picture</a:t>
            </a:r>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8122200" y="327819"/>
            <a:ext cx="3744000" cy="2925000"/>
          </a:xfrm>
          <a:solidFill>
            <a:schemeClr val="bg1">
              <a:lumMod val="85000"/>
            </a:schemeClr>
          </a:solidFill>
        </p:spPr>
        <p:txBody>
          <a:bodyPr/>
          <a:lstStyle/>
          <a:p>
            <a:r>
              <a:rPr lang="en-US"/>
              <a:t>Click icon to add picture</a:t>
            </a:r>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US"/>
              <a:t>Click to edit Master title style</a:t>
            </a:r>
            <a:endParaRPr lang="en-US" dirty="0"/>
          </a:p>
        </p:txBody>
      </p:sp>
      <p:sp>
        <p:nvSpPr>
          <p:cNvPr id="15" name="Picture Placeholder 9">
            <a:extLst>
              <a:ext uri="{FF2B5EF4-FFF2-40B4-BE49-F238E27FC236}">
                <a16:creationId xmlns:a16="http://schemas.microsoft.com/office/drawing/2014/main" id="{820BEAE3-D117-6A35-4CA0-AD8A32FA8AD8}"/>
              </a:ext>
            </a:extLst>
          </p:cNvPr>
          <p:cNvSpPr>
            <a:spLocks noGrp="1"/>
          </p:cNvSpPr>
          <p:nvPr>
            <p:ph type="pic" sz="quarter" idx="17"/>
          </p:nvPr>
        </p:nvSpPr>
        <p:spPr>
          <a:xfrm>
            <a:off x="4275880" y="3336100"/>
            <a:ext cx="3744000" cy="2925000"/>
          </a:xfrm>
          <a:solidFill>
            <a:schemeClr val="bg1">
              <a:lumMod val="85000"/>
            </a:schemeClr>
          </a:solidFill>
        </p:spPr>
        <p:txBody>
          <a:bodyPr/>
          <a:lstStyle/>
          <a:p>
            <a:r>
              <a:rPr lang="en-US"/>
              <a:t>Click icon to add picture</a:t>
            </a:r>
          </a:p>
        </p:txBody>
      </p:sp>
      <p:sp>
        <p:nvSpPr>
          <p:cNvPr id="16" name="Picture Placeholder 9">
            <a:extLst>
              <a:ext uri="{FF2B5EF4-FFF2-40B4-BE49-F238E27FC236}">
                <a16:creationId xmlns:a16="http://schemas.microsoft.com/office/drawing/2014/main" id="{A380118A-A6AE-E8BE-5470-901DF79D51DC}"/>
              </a:ext>
            </a:extLst>
          </p:cNvPr>
          <p:cNvSpPr>
            <a:spLocks noGrp="1"/>
          </p:cNvSpPr>
          <p:nvPr>
            <p:ph type="pic" sz="quarter" idx="18"/>
          </p:nvPr>
        </p:nvSpPr>
        <p:spPr>
          <a:xfrm>
            <a:off x="8122200" y="3336100"/>
            <a:ext cx="3744000" cy="2925000"/>
          </a:xfrm>
          <a:solidFill>
            <a:schemeClr val="bg1">
              <a:lumMod val="85000"/>
            </a:schemeClr>
          </a:solidFill>
        </p:spPr>
        <p:txBody>
          <a:bodyPr/>
          <a:lstStyle/>
          <a:p>
            <a:r>
              <a:rPr lang="en-US"/>
              <a:t>Click icon to add picture</a:t>
            </a:r>
          </a:p>
        </p:txBody>
      </p:sp>
    </p:spTree>
    <p:extLst>
      <p:ext uri="{BB962C8B-B14F-4D97-AF65-F5344CB8AC3E}">
        <p14:creationId xmlns:p14="http://schemas.microsoft.com/office/powerpoint/2010/main" val="229356906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Content and Four Images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819"/>
            <a:ext cx="3744000" cy="2925000"/>
          </a:xfrm>
          <a:solidFill>
            <a:schemeClr val="bg1">
              <a:lumMod val="85000"/>
            </a:schemeClr>
          </a:solidFill>
        </p:spPr>
        <p:txBody>
          <a:bodyPr/>
          <a:lstStyle/>
          <a:p>
            <a:r>
              <a:rPr lang="en-US"/>
              <a:t>Click icon to add picture</a:t>
            </a:r>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8122200" y="327819"/>
            <a:ext cx="3744000" cy="2925000"/>
          </a:xfrm>
          <a:solidFill>
            <a:schemeClr val="bg1">
              <a:lumMod val="85000"/>
            </a:schemeClr>
          </a:solidFill>
        </p:spPr>
        <p:txBody>
          <a:bodyPr/>
          <a:lstStyle/>
          <a:p>
            <a:r>
              <a:rPr lang="en-US"/>
              <a:t>Click icon to add picture</a:t>
            </a:r>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US"/>
              <a:t>Click to edit Master title style</a:t>
            </a:r>
            <a:endParaRPr lang="en-US" dirty="0"/>
          </a:p>
        </p:txBody>
      </p:sp>
      <p:sp>
        <p:nvSpPr>
          <p:cNvPr id="15" name="Picture Placeholder 9">
            <a:extLst>
              <a:ext uri="{FF2B5EF4-FFF2-40B4-BE49-F238E27FC236}">
                <a16:creationId xmlns:a16="http://schemas.microsoft.com/office/drawing/2014/main" id="{820BEAE3-D117-6A35-4CA0-AD8A32FA8AD8}"/>
              </a:ext>
            </a:extLst>
          </p:cNvPr>
          <p:cNvSpPr>
            <a:spLocks noGrp="1"/>
          </p:cNvSpPr>
          <p:nvPr>
            <p:ph type="pic" sz="quarter" idx="17"/>
          </p:nvPr>
        </p:nvSpPr>
        <p:spPr>
          <a:xfrm>
            <a:off x="4275880" y="3336100"/>
            <a:ext cx="3744000" cy="2925000"/>
          </a:xfrm>
          <a:solidFill>
            <a:schemeClr val="bg1">
              <a:lumMod val="85000"/>
            </a:schemeClr>
          </a:solidFill>
        </p:spPr>
        <p:txBody>
          <a:bodyPr/>
          <a:lstStyle/>
          <a:p>
            <a:r>
              <a:rPr lang="en-US"/>
              <a:t>Click icon to add picture</a:t>
            </a:r>
          </a:p>
        </p:txBody>
      </p:sp>
      <p:sp>
        <p:nvSpPr>
          <p:cNvPr id="16" name="Picture Placeholder 9">
            <a:extLst>
              <a:ext uri="{FF2B5EF4-FFF2-40B4-BE49-F238E27FC236}">
                <a16:creationId xmlns:a16="http://schemas.microsoft.com/office/drawing/2014/main" id="{A380118A-A6AE-E8BE-5470-901DF79D51DC}"/>
              </a:ext>
            </a:extLst>
          </p:cNvPr>
          <p:cNvSpPr>
            <a:spLocks noGrp="1"/>
          </p:cNvSpPr>
          <p:nvPr>
            <p:ph type="pic" sz="quarter" idx="18"/>
          </p:nvPr>
        </p:nvSpPr>
        <p:spPr>
          <a:xfrm>
            <a:off x="8122200" y="3336100"/>
            <a:ext cx="3744000" cy="2925000"/>
          </a:xfrm>
          <a:solidFill>
            <a:schemeClr val="bg1">
              <a:lumMod val="85000"/>
            </a:schemeClr>
          </a:solidFill>
        </p:spPr>
        <p:txBody>
          <a:bodyPr/>
          <a:lstStyle/>
          <a:p>
            <a:r>
              <a:rPr lang="en-US"/>
              <a:t>Click icon to add picture</a:t>
            </a:r>
          </a:p>
        </p:txBody>
      </p:sp>
    </p:spTree>
    <p:extLst>
      <p:ext uri="{BB962C8B-B14F-4D97-AF65-F5344CB8AC3E}">
        <p14:creationId xmlns:p14="http://schemas.microsoft.com/office/powerpoint/2010/main" val="386322611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Content and Nine Image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028"/>
            <a:ext cx="2466000" cy="1926000"/>
          </a:xfrm>
          <a:solidFill>
            <a:schemeClr val="bg1">
              <a:lumMod val="85000"/>
            </a:schemeClr>
          </a:solidFill>
        </p:spPr>
        <p:txBody>
          <a:bodyPr/>
          <a:lstStyle/>
          <a:p>
            <a:r>
              <a:rPr lang="en-US"/>
              <a:t>Click icon to add picture</a:t>
            </a:r>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6838040" y="327028"/>
            <a:ext cx="2466000" cy="1926000"/>
          </a:xfrm>
          <a:solidFill>
            <a:schemeClr val="bg1">
              <a:lumMod val="85000"/>
            </a:schemeClr>
          </a:solidFill>
        </p:spPr>
        <p:txBody>
          <a:bodyPr/>
          <a:lstStyle/>
          <a:p>
            <a:r>
              <a:rPr lang="en-US"/>
              <a:t>Click icon to add picture</a:t>
            </a:r>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US"/>
              <a:t>Click to edit Master title style</a:t>
            </a:r>
          </a:p>
        </p:txBody>
      </p:sp>
      <p:sp>
        <p:nvSpPr>
          <p:cNvPr id="2" name="Picture Placeholder 9">
            <a:extLst>
              <a:ext uri="{FF2B5EF4-FFF2-40B4-BE49-F238E27FC236}">
                <a16:creationId xmlns:a16="http://schemas.microsoft.com/office/drawing/2014/main" id="{3BF8A661-BC32-12AC-2F2D-D852D8FEEC19}"/>
              </a:ext>
            </a:extLst>
          </p:cNvPr>
          <p:cNvSpPr>
            <a:spLocks noGrp="1"/>
          </p:cNvSpPr>
          <p:nvPr>
            <p:ph type="pic" sz="quarter" idx="17"/>
          </p:nvPr>
        </p:nvSpPr>
        <p:spPr>
          <a:xfrm>
            <a:off x="9400200" y="327028"/>
            <a:ext cx="2466000" cy="1926000"/>
          </a:xfrm>
          <a:solidFill>
            <a:schemeClr val="bg1">
              <a:lumMod val="85000"/>
            </a:schemeClr>
          </a:solidFill>
        </p:spPr>
        <p:txBody>
          <a:bodyPr/>
          <a:lstStyle/>
          <a:p>
            <a:r>
              <a:rPr lang="en-US"/>
              <a:t>Click icon to add picture</a:t>
            </a:r>
          </a:p>
        </p:txBody>
      </p:sp>
      <p:sp>
        <p:nvSpPr>
          <p:cNvPr id="6" name="Picture Placeholder 9">
            <a:extLst>
              <a:ext uri="{FF2B5EF4-FFF2-40B4-BE49-F238E27FC236}">
                <a16:creationId xmlns:a16="http://schemas.microsoft.com/office/drawing/2014/main" id="{424D9351-99D0-9E5B-7115-9BACEF47F4E4}"/>
              </a:ext>
            </a:extLst>
          </p:cNvPr>
          <p:cNvSpPr>
            <a:spLocks noGrp="1"/>
          </p:cNvSpPr>
          <p:nvPr>
            <p:ph type="pic" sz="quarter" idx="18"/>
          </p:nvPr>
        </p:nvSpPr>
        <p:spPr>
          <a:xfrm>
            <a:off x="4275880" y="2331064"/>
            <a:ext cx="2466000" cy="1926000"/>
          </a:xfrm>
          <a:solidFill>
            <a:schemeClr val="bg1">
              <a:lumMod val="85000"/>
            </a:schemeClr>
          </a:solidFill>
        </p:spPr>
        <p:txBody>
          <a:bodyPr/>
          <a:lstStyle/>
          <a:p>
            <a:r>
              <a:rPr lang="en-US"/>
              <a:t>Click icon to add picture</a:t>
            </a:r>
          </a:p>
        </p:txBody>
      </p:sp>
      <p:sp>
        <p:nvSpPr>
          <p:cNvPr id="12" name="Picture Placeholder 9">
            <a:extLst>
              <a:ext uri="{FF2B5EF4-FFF2-40B4-BE49-F238E27FC236}">
                <a16:creationId xmlns:a16="http://schemas.microsoft.com/office/drawing/2014/main" id="{7E1A1E6C-1250-255D-C128-8D998573C34C}"/>
              </a:ext>
            </a:extLst>
          </p:cNvPr>
          <p:cNvSpPr>
            <a:spLocks noGrp="1"/>
          </p:cNvSpPr>
          <p:nvPr>
            <p:ph type="pic" sz="quarter" idx="19"/>
          </p:nvPr>
        </p:nvSpPr>
        <p:spPr>
          <a:xfrm>
            <a:off x="6838040" y="2331000"/>
            <a:ext cx="2466000" cy="1926000"/>
          </a:xfrm>
          <a:solidFill>
            <a:schemeClr val="bg1">
              <a:lumMod val="85000"/>
            </a:schemeClr>
          </a:solidFill>
        </p:spPr>
        <p:txBody>
          <a:bodyPr/>
          <a:lstStyle/>
          <a:p>
            <a:r>
              <a:rPr lang="en-US"/>
              <a:t>Click icon to add picture</a:t>
            </a:r>
          </a:p>
        </p:txBody>
      </p:sp>
      <p:sp>
        <p:nvSpPr>
          <p:cNvPr id="13" name="Picture Placeholder 9">
            <a:extLst>
              <a:ext uri="{FF2B5EF4-FFF2-40B4-BE49-F238E27FC236}">
                <a16:creationId xmlns:a16="http://schemas.microsoft.com/office/drawing/2014/main" id="{707F7AF8-8070-56D1-C887-AB07C4710C1B}"/>
              </a:ext>
            </a:extLst>
          </p:cNvPr>
          <p:cNvSpPr>
            <a:spLocks noGrp="1"/>
          </p:cNvSpPr>
          <p:nvPr>
            <p:ph type="pic" sz="quarter" idx="20"/>
          </p:nvPr>
        </p:nvSpPr>
        <p:spPr>
          <a:xfrm>
            <a:off x="9400200" y="2331000"/>
            <a:ext cx="2466000" cy="1926000"/>
          </a:xfrm>
          <a:solidFill>
            <a:schemeClr val="bg1">
              <a:lumMod val="85000"/>
            </a:schemeClr>
          </a:solidFill>
        </p:spPr>
        <p:txBody>
          <a:bodyPr/>
          <a:lstStyle/>
          <a:p>
            <a:r>
              <a:rPr lang="en-US"/>
              <a:t>Click icon to add picture</a:t>
            </a:r>
          </a:p>
        </p:txBody>
      </p:sp>
      <p:sp>
        <p:nvSpPr>
          <p:cNvPr id="14" name="Picture Placeholder 9">
            <a:extLst>
              <a:ext uri="{FF2B5EF4-FFF2-40B4-BE49-F238E27FC236}">
                <a16:creationId xmlns:a16="http://schemas.microsoft.com/office/drawing/2014/main" id="{DCCCE168-E156-6A02-DEEC-8F9AC2E8B010}"/>
              </a:ext>
            </a:extLst>
          </p:cNvPr>
          <p:cNvSpPr>
            <a:spLocks noGrp="1"/>
          </p:cNvSpPr>
          <p:nvPr>
            <p:ph type="pic" sz="quarter" idx="21"/>
          </p:nvPr>
        </p:nvSpPr>
        <p:spPr>
          <a:xfrm>
            <a:off x="4275880" y="4335100"/>
            <a:ext cx="2466000" cy="1926000"/>
          </a:xfrm>
          <a:solidFill>
            <a:schemeClr val="bg1">
              <a:lumMod val="85000"/>
            </a:schemeClr>
          </a:solidFill>
        </p:spPr>
        <p:txBody>
          <a:bodyPr/>
          <a:lstStyle/>
          <a:p>
            <a:r>
              <a:rPr lang="en-US"/>
              <a:t>Click icon to add picture</a:t>
            </a:r>
          </a:p>
        </p:txBody>
      </p:sp>
      <p:sp>
        <p:nvSpPr>
          <p:cNvPr id="17" name="Picture Placeholder 9">
            <a:extLst>
              <a:ext uri="{FF2B5EF4-FFF2-40B4-BE49-F238E27FC236}">
                <a16:creationId xmlns:a16="http://schemas.microsoft.com/office/drawing/2014/main" id="{935D5F28-4EFB-7DB6-B73E-ECA9F671D622}"/>
              </a:ext>
            </a:extLst>
          </p:cNvPr>
          <p:cNvSpPr>
            <a:spLocks noGrp="1"/>
          </p:cNvSpPr>
          <p:nvPr>
            <p:ph type="pic" sz="quarter" idx="22"/>
          </p:nvPr>
        </p:nvSpPr>
        <p:spPr>
          <a:xfrm>
            <a:off x="6838040" y="4335100"/>
            <a:ext cx="2466000" cy="1926000"/>
          </a:xfrm>
          <a:solidFill>
            <a:schemeClr val="bg1">
              <a:lumMod val="85000"/>
            </a:schemeClr>
          </a:solidFill>
        </p:spPr>
        <p:txBody>
          <a:bodyPr/>
          <a:lstStyle/>
          <a:p>
            <a:r>
              <a:rPr lang="en-US"/>
              <a:t>Click icon to add picture</a:t>
            </a:r>
          </a:p>
        </p:txBody>
      </p:sp>
      <p:sp>
        <p:nvSpPr>
          <p:cNvPr id="18" name="Picture Placeholder 9">
            <a:extLst>
              <a:ext uri="{FF2B5EF4-FFF2-40B4-BE49-F238E27FC236}">
                <a16:creationId xmlns:a16="http://schemas.microsoft.com/office/drawing/2014/main" id="{EBE80ECC-3276-2379-3DA7-E599F908B356}"/>
              </a:ext>
            </a:extLst>
          </p:cNvPr>
          <p:cNvSpPr>
            <a:spLocks noGrp="1"/>
          </p:cNvSpPr>
          <p:nvPr>
            <p:ph type="pic" sz="quarter" idx="23"/>
          </p:nvPr>
        </p:nvSpPr>
        <p:spPr>
          <a:xfrm>
            <a:off x="9400200" y="4335100"/>
            <a:ext cx="2466000" cy="1926000"/>
          </a:xfrm>
          <a:solidFill>
            <a:schemeClr val="bg1">
              <a:lumMod val="85000"/>
            </a:schemeClr>
          </a:solidFill>
        </p:spPr>
        <p:txBody>
          <a:bodyPr/>
          <a:lstStyle/>
          <a:p>
            <a:r>
              <a:rPr lang="en-US"/>
              <a:t>Click icon to add picture</a:t>
            </a:r>
          </a:p>
        </p:txBody>
      </p:sp>
    </p:spTree>
    <p:extLst>
      <p:ext uri="{BB962C8B-B14F-4D97-AF65-F5344CB8AC3E}">
        <p14:creationId xmlns:p14="http://schemas.microsoft.com/office/powerpoint/2010/main" val="120070496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Content and Nine Images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028"/>
            <a:ext cx="2466000" cy="1926000"/>
          </a:xfrm>
          <a:solidFill>
            <a:schemeClr val="bg1">
              <a:lumMod val="85000"/>
            </a:schemeClr>
          </a:solidFill>
        </p:spPr>
        <p:txBody>
          <a:bodyPr/>
          <a:lstStyle/>
          <a:p>
            <a:r>
              <a:rPr lang="en-US"/>
              <a:t>Click icon to add picture</a:t>
            </a:r>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6838040" y="327028"/>
            <a:ext cx="2466000" cy="1926000"/>
          </a:xfrm>
          <a:solidFill>
            <a:schemeClr val="bg1">
              <a:lumMod val="85000"/>
            </a:schemeClr>
          </a:solidFill>
        </p:spPr>
        <p:txBody>
          <a:bodyPr/>
          <a:lstStyle/>
          <a:p>
            <a:r>
              <a:rPr lang="en-US"/>
              <a:t>Click icon to add picture</a:t>
            </a:r>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US"/>
              <a:t>Click to edit Master title style</a:t>
            </a:r>
          </a:p>
        </p:txBody>
      </p:sp>
      <p:sp>
        <p:nvSpPr>
          <p:cNvPr id="2" name="Picture Placeholder 9">
            <a:extLst>
              <a:ext uri="{FF2B5EF4-FFF2-40B4-BE49-F238E27FC236}">
                <a16:creationId xmlns:a16="http://schemas.microsoft.com/office/drawing/2014/main" id="{3BF8A661-BC32-12AC-2F2D-D852D8FEEC19}"/>
              </a:ext>
            </a:extLst>
          </p:cNvPr>
          <p:cNvSpPr>
            <a:spLocks noGrp="1"/>
          </p:cNvSpPr>
          <p:nvPr>
            <p:ph type="pic" sz="quarter" idx="17"/>
          </p:nvPr>
        </p:nvSpPr>
        <p:spPr>
          <a:xfrm>
            <a:off x="9400200" y="327028"/>
            <a:ext cx="2466000" cy="1926000"/>
          </a:xfrm>
          <a:solidFill>
            <a:schemeClr val="bg1">
              <a:lumMod val="85000"/>
            </a:schemeClr>
          </a:solidFill>
        </p:spPr>
        <p:txBody>
          <a:bodyPr/>
          <a:lstStyle/>
          <a:p>
            <a:r>
              <a:rPr lang="en-US"/>
              <a:t>Click icon to add picture</a:t>
            </a:r>
          </a:p>
        </p:txBody>
      </p:sp>
      <p:sp>
        <p:nvSpPr>
          <p:cNvPr id="6" name="Picture Placeholder 9">
            <a:extLst>
              <a:ext uri="{FF2B5EF4-FFF2-40B4-BE49-F238E27FC236}">
                <a16:creationId xmlns:a16="http://schemas.microsoft.com/office/drawing/2014/main" id="{424D9351-99D0-9E5B-7115-9BACEF47F4E4}"/>
              </a:ext>
            </a:extLst>
          </p:cNvPr>
          <p:cNvSpPr>
            <a:spLocks noGrp="1"/>
          </p:cNvSpPr>
          <p:nvPr>
            <p:ph type="pic" sz="quarter" idx="18"/>
          </p:nvPr>
        </p:nvSpPr>
        <p:spPr>
          <a:xfrm>
            <a:off x="4275880" y="2331064"/>
            <a:ext cx="2466000" cy="1926000"/>
          </a:xfrm>
          <a:solidFill>
            <a:schemeClr val="bg1">
              <a:lumMod val="85000"/>
            </a:schemeClr>
          </a:solidFill>
        </p:spPr>
        <p:txBody>
          <a:bodyPr/>
          <a:lstStyle/>
          <a:p>
            <a:r>
              <a:rPr lang="en-US"/>
              <a:t>Click icon to add picture</a:t>
            </a:r>
          </a:p>
        </p:txBody>
      </p:sp>
      <p:sp>
        <p:nvSpPr>
          <p:cNvPr id="12" name="Picture Placeholder 9">
            <a:extLst>
              <a:ext uri="{FF2B5EF4-FFF2-40B4-BE49-F238E27FC236}">
                <a16:creationId xmlns:a16="http://schemas.microsoft.com/office/drawing/2014/main" id="{7E1A1E6C-1250-255D-C128-8D998573C34C}"/>
              </a:ext>
            </a:extLst>
          </p:cNvPr>
          <p:cNvSpPr>
            <a:spLocks noGrp="1"/>
          </p:cNvSpPr>
          <p:nvPr>
            <p:ph type="pic" sz="quarter" idx="19"/>
          </p:nvPr>
        </p:nvSpPr>
        <p:spPr>
          <a:xfrm>
            <a:off x="6838040" y="2331000"/>
            <a:ext cx="2466000" cy="1926000"/>
          </a:xfrm>
          <a:solidFill>
            <a:schemeClr val="bg1">
              <a:lumMod val="85000"/>
            </a:schemeClr>
          </a:solidFill>
        </p:spPr>
        <p:txBody>
          <a:bodyPr/>
          <a:lstStyle/>
          <a:p>
            <a:r>
              <a:rPr lang="en-US"/>
              <a:t>Click icon to add picture</a:t>
            </a:r>
          </a:p>
        </p:txBody>
      </p:sp>
      <p:sp>
        <p:nvSpPr>
          <p:cNvPr id="13" name="Picture Placeholder 9">
            <a:extLst>
              <a:ext uri="{FF2B5EF4-FFF2-40B4-BE49-F238E27FC236}">
                <a16:creationId xmlns:a16="http://schemas.microsoft.com/office/drawing/2014/main" id="{707F7AF8-8070-56D1-C887-AB07C4710C1B}"/>
              </a:ext>
            </a:extLst>
          </p:cNvPr>
          <p:cNvSpPr>
            <a:spLocks noGrp="1"/>
          </p:cNvSpPr>
          <p:nvPr>
            <p:ph type="pic" sz="quarter" idx="20"/>
          </p:nvPr>
        </p:nvSpPr>
        <p:spPr>
          <a:xfrm>
            <a:off x="9400200" y="2331000"/>
            <a:ext cx="2466000" cy="1926000"/>
          </a:xfrm>
          <a:solidFill>
            <a:schemeClr val="bg1">
              <a:lumMod val="85000"/>
            </a:schemeClr>
          </a:solidFill>
        </p:spPr>
        <p:txBody>
          <a:bodyPr/>
          <a:lstStyle/>
          <a:p>
            <a:r>
              <a:rPr lang="en-US"/>
              <a:t>Click icon to add picture</a:t>
            </a:r>
          </a:p>
        </p:txBody>
      </p:sp>
      <p:sp>
        <p:nvSpPr>
          <p:cNvPr id="14" name="Picture Placeholder 9">
            <a:extLst>
              <a:ext uri="{FF2B5EF4-FFF2-40B4-BE49-F238E27FC236}">
                <a16:creationId xmlns:a16="http://schemas.microsoft.com/office/drawing/2014/main" id="{DCCCE168-E156-6A02-DEEC-8F9AC2E8B010}"/>
              </a:ext>
            </a:extLst>
          </p:cNvPr>
          <p:cNvSpPr>
            <a:spLocks noGrp="1"/>
          </p:cNvSpPr>
          <p:nvPr>
            <p:ph type="pic" sz="quarter" idx="21"/>
          </p:nvPr>
        </p:nvSpPr>
        <p:spPr>
          <a:xfrm>
            <a:off x="4275880" y="4335100"/>
            <a:ext cx="2466000" cy="1926000"/>
          </a:xfrm>
          <a:solidFill>
            <a:schemeClr val="bg1">
              <a:lumMod val="85000"/>
            </a:schemeClr>
          </a:solidFill>
        </p:spPr>
        <p:txBody>
          <a:bodyPr/>
          <a:lstStyle/>
          <a:p>
            <a:r>
              <a:rPr lang="en-US"/>
              <a:t>Click icon to add picture</a:t>
            </a:r>
          </a:p>
        </p:txBody>
      </p:sp>
      <p:sp>
        <p:nvSpPr>
          <p:cNvPr id="17" name="Picture Placeholder 9">
            <a:extLst>
              <a:ext uri="{FF2B5EF4-FFF2-40B4-BE49-F238E27FC236}">
                <a16:creationId xmlns:a16="http://schemas.microsoft.com/office/drawing/2014/main" id="{935D5F28-4EFB-7DB6-B73E-ECA9F671D622}"/>
              </a:ext>
            </a:extLst>
          </p:cNvPr>
          <p:cNvSpPr>
            <a:spLocks noGrp="1"/>
          </p:cNvSpPr>
          <p:nvPr>
            <p:ph type="pic" sz="quarter" idx="22"/>
          </p:nvPr>
        </p:nvSpPr>
        <p:spPr>
          <a:xfrm>
            <a:off x="6838040" y="4335100"/>
            <a:ext cx="2466000" cy="1926000"/>
          </a:xfrm>
          <a:solidFill>
            <a:schemeClr val="bg1">
              <a:lumMod val="85000"/>
            </a:schemeClr>
          </a:solidFill>
        </p:spPr>
        <p:txBody>
          <a:bodyPr/>
          <a:lstStyle/>
          <a:p>
            <a:r>
              <a:rPr lang="en-US"/>
              <a:t>Click icon to add picture</a:t>
            </a:r>
          </a:p>
        </p:txBody>
      </p:sp>
      <p:sp>
        <p:nvSpPr>
          <p:cNvPr id="18" name="Picture Placeholder 9">
            <a:extLst>
              <a:ext uri="{FF2B5EF4-FFF2-40B4-BE49-F238E27FC236}">
                <a16:creationId xmlns:a16="http://schemas.microsoft.com/office/drawing/2014/main" id="{EBE80ECC-3276-2379-3DA7-E599F908B356}"/>
              </a:ext>
            </a:extLst>
          </p:cNvPr>
          <p:cNvSpPr>
            <a:spLocks noGrp="1"/>
          </p:cNvSpPr>
          <p:nvPr>
            <p:ph type="pic" sz="quarter" idx="23"/>
          </p:nvPr>
        </p:nvSpPr>
        <p:spPr>
          <a:xfrm>
            <a:off x="9400200" y="4335100"/>
            <a:ext cx="2466000" cy="1926000"/>
          </a:xfrm>
          <a:solidFill>
            <a:schemeClr val="bg1">
              <a:lumMod val="85000"/>
            </a:schemeClr>
          </a:solidFill>
        </p:spPr>
        <p:txBody>
          <a:bodyPr/>
          <a:lstStyle/>
          <a:p>
            <a:r>
              <a:rPr lang="en-US"/>
              <a:t>Click icon to add picture</a:t>
            </a:r>
          </a:p>
        </p:txBody>
      </p:sp>
    </p:spTree>
    <p:extLst>
      <p:ext uri="{BB962C8B-B14F-4D97-AF65-F5344CB8AC3E}">
        <p14:creationId xmlns:p14="http://schemas.microsoft.com/office/powerpoint/2010/main" val="3188784684"/>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Content and Nine Images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028"/>
            <a:ext cx="2466000" cy="1926000"/>
          </a:xfrm>
          <a:solidFill>
            <a:schemeClr val="bg1">
              <a:lumMod val="85000"/>
            </a:schemeClr>
          </a:solidFill>
        </p:spPr>
        <p:txBody>
          <a:bodyPr/>
          <a:lstStyle/>
          <a:p>
            <a:r>
              <a:rPr lang="en-US"/>
              <a:t>Click icon to add picture</a:t>
            </a:r>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6838040" y="327028"/>
            <a:ext cx="2466000" cy="1926000"/>
          </a:xfrm>
          <a:solidFill>
            <a:schemeClr val="bg1">
              <a:lumMod val="85000"/>
            </a:schemeClr>
          </a:solidFill>
        </p:spPr>
        <p:txBody>
          <a:bodyPr/>
          <a:lstStyle/>
          <a:p>
            <a:r>
              <a:rPr lang="en-US"/>
              <a:t>Click icon to add picture</a:t>
            </a:r>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US"/>
              <a:t>Click to edit Master title style</a:t>
            </a:r>
          </a:p>
        </p:txBody>
      </p:sp>
      <p:sp>
        <p:nvSpPr>
          <p:cNvPr id="2" name="Picture Placeholder 9">
            <a:extLst>
              <a:ext uri="{FF2B5EF4-FFF2-40B4-BE49-F238E27FC236}">
                <a16:creationId xmlns:a16="http://schemas.microsoft.com/office/drawing/2014/main" id="{3BF8A661-BC32-12AC-2F2D-D852D8FEEC19}"/>
              </a:ext>
            </a:extLst>
          </p:cNvPr>
          <p:cNvSpPr>
            <a:spLocks noGrp="1"/>
          </p:cNvSpPr>
          <p:nvPr>
            <p:ph type="pic" sz="quarter" idx="17"/>
          </p:nvPr>
        </p:nvSpPr>
        <p:spPr>
          <a:xfrm>
            <a:off x="9400200" y="327028"/>
            <a:ext cx="2466000" cy="1926000"/>
          </a:xfrm>
          <a:solidFill>
            <a:schemeClr val="bg1">
              <a:lumMod val="85000"/>
            </a:schemeClr>
          </a:solidFill>
        </p:spPr>
        <p:txBody>
          <a:bodyPr/>
          <a:lstStyle/>
          <a:p>
            <a:r>
              <a:rPr lang="en-US"/>
              <a:t>Click icon to add picture</a:t>
            </a:r>
          </a:p>
        </p:txBody>
      </p:sp>
      <p:sp>
        <p:nvSpPr>
          <p:cNvPr id="6" name="Picture Placeholder 9">
            <a:extLst>
              <a:ext uri="{FF2B5EF4-FFF2-40B4-BE49-F238E27FC236}">
                <a16:creationId xmlns:a16="http://schemas.microsoft.com/office/drawing/2014/main" id="{424D9351-99D0-9E5B-7115-9BACEF47F4E4}"/>
              </a:ext>
            </a:extLst>
          </p:cNvPr>
          <p:cNvSpPr>
            <a:spLocks noGrp="1"/>
          </p:cNvSpPr>
          <p:nvPr>
            <p:ph type="pic" sz="quarter" idx="18"/>
          </p:nvPr>
        </p:nvSpPr>
        <p:spPr>
          <a:xfrm>
            <a:off x="4275880" y="2331064"/>
            <a:ext cx="2466000" cy="1926000"/>
          </a:xfrm>
          <a:solidFill>
            <a:schemeClr val="bg1">
              <a:lumMod val="85000"/>
            </a:schemeClr>
          </a:solidFill>
        </p:spPr>
        <p:txBody>
          <a:bodyPr/>
          <a:lstStyle/>
          <a:p>
            <a:r>
              <a:rPr lang="en-US"/>
              <a:t>Click icon to add picture</a:t>
            </a:r>
          </a:p>
        </p:txBody>
      </p:sp>
      <p:sp>
        <p:nvSpPr>
          <p:cNvPr id="12" name="Picture Placeholder 9">
            <a:extLst>
              <a:ext uri="{FF2B5EF4-FFF2-40B4-BE49-F238E27FC236}">
                <a16:creationId xmlns:a16="http://schemas.microsoft.com/office/drawing/2014/main" id="{7E1A1E6C-1250-255D-C128-8D998573C34C}"/>
              </a:ext>
            </a:extLst>
          </p:cNvPr>
          <p:cNvSpPr>
            <a:spLocks noGrp="1"/>
          </p:cNvSpPr>
          <p:nvPr>
            <p:ph type="pic" sz="quarter" idx="19"/>
          </p:nvPr>
        </p:nvSpPr>
        <p:spPr>
          <a:xfrm>
            <a:off x="6838040" y="2331000"/>
            <a:ext cx="2466000" cy="1926000"/>
          </a:xfrm>
          <a:solidFill>
            <a:schemeClr val="bg1">
              <a:lumMod val="85000"/>
            </a:schemeClr>
          </a:solidFill>
        </p:spPr>
        <p:txBody>
          <a:bodyPr/>
          <a:lstStyle/>
          <a:p>
            <a:r>
              <a:rPr lang="en-US"/>
              <a:t>Click icon to add picture</a:t>
            </a:r>
          </a:p>
        </p:txBody>
      </p:sp>
      <p:sp>
        <p:nvSpPr>
          <p:cNvPr id="13" name="Picture Placeholder 9">
            <a:extLst>
              <a:ext uri="{FF2B5EF4-FFF2-40B4-BE49-F238E27FC236}">
                <a16:creationId xmlns:a16="http://schemas.microsoft.com/office/drawing/2014/main" id="{707F7AF8-8070-56D1-C887-AB07C4710C1B}"/>
              </a:ext>
            </a:extLst>
          </p:cNvPr>
          <p:cNvSpPr>
            <a:spLocks noGrp="1"/>
          </p:cNvSpPr>
          <p:nvPr>
            <p:ph type="pic" sz="quarter" idx="20"/>
          </p:nvPr>
        </p:nvSpPr>
        <p:spPr>
          <a:xfrm>
            <a:off x="9400200" y="2331000"/>
            <a:ext cx="2466000" cy="1926000"/>
          </a:xfrm>
          <a:solidFill>
            <a:schemeClr val="bg1">
              <a:lumMod val="85000"/>
            </a:schemeClr>
          </a:solidFill>
        </p:spPr>
        <p:txBody>
          <a:bodyPr/>
          <a:lstStyle/>
          <a:p>
            <a:r>
              <a:rPr lang="en-US"/>
              <a:t>Click icon to add picture</a:t>
            </a:r>
          </a:p>
        </p:txBody>
      </p:sp>
      <p:sp>
        <p:nvSpPr>
          <p:cNvPr id="14" name="Picture Placeholder 9">
            <a:extLst>
              <a:ext uri="{FF2B5EF4-FFF2-40B4-BE49-F238E27FC236}">
                <a16:creationId xmlns:a16="http://schemas.microsoft.com/office/drawing/2014/main" id="{DCCCE168-E156-6A02-DEEC-8F9AC2E8B010}"/>
              </a:ext>
            </a:extLst>
          </p:cNvPr>
          <p:cNvSpPr>
            <a:spLocks noGrp="1"/>
          </p:cNvSpPr>
          <p:nvPr>
            <p:ph type="pic" sz="quarter" idx="21"/>
          </p:nvPr>
        </p:nvSpPr>
        <p:spPr>
          <a:xfrm>
            <a:off x="4275880" y="4335100"/>
            <a:ext cx="2466000" cy="1926000"/>
          </a:xfrm>
          <a:solidFill>
            <a:schemeClr val="bg1">
              <a:lumMod val="85000"/>
            </a:schemeClr>
          </a:solidFill>
        </p:spPr>
        <p:txBody>
          <a:bodyPr/>
          <a:lstStyle/>
          <a:p>
            <a:r>
              <a:rPr lang="en-US"/>
              <a:t>Click icon to add picture</a:t>
            </a:r>
          </a:p>
        </p:txBody>
      </p:sp>
      <p:sp>
        <p:nvSpPr>
          <p:cNvPr id="17" name="Picture Placeholder 9">
            <a:extLst>
              <a:ext uri="{FF2B5EF4-FFF2-40B4-BE49-F238E27FC236}">
                <a16:creationId xmlns:a16="http://schemas.microsoft.com/office/drawing/2014/main" id="{935D5F28-4EFB-7DB6-B73E-ECA9F671D622}"/>
              </a:ext>
            </a:extLst>
          </p:cNvPr>
          <p:cNvSpPr>
            <a:spLocks noGrp="1"/>
          </p:cNvSpPr>
          <p:nvPr>
            <p:ph type="pic" sz="quarter" idx="22"/>
          </p:nvPr>
        </p:nvSpPr>
        <p:spPr>
          <a:xfrm>
            <a:off x="6838040" y="4335100"/>
            <a:ext cx="2466000" cy="1926000"/>
          </a:xfrm>
          <a:solidFill>
            <a:schemeClr val="bg1">
              <a:lumMod val="85000"/>
            </a:schemeClr>
          </a:solidFill>
        </p:spPr>
        <p:txBody>
          <a:bodyPr/>
          <a:lstStyle/>
          <a:p>
            <a:r>
              <a:rPr lang="en-US"/>
              <a:t>Click icon to add picture</a:t>
            </a:r>
          </a:p>
        </p:txBody>
      </p:sp>
      <p:sp>
        <p:nvSpPr>
          <p:cNvPr id="18" name="Picture Placeholder 9">
            <a:extLst>
              <a:ext uri="{FF2B5EF4-FFF2-40B4-BE49-F238E27FC236}">
                <a16:creationId xmlns:a16="http://schemas.microsoft.com/office/drawing/2014/main" id="{EBE80ECC-3276-2379-3DA7-E599F908B356}"/>
              </a:ext>
            </a:extLst>
          </p:cNvPr>
          <p:cNvSpPr>
            <a:spLocks noGrp="1"/>
          </p:cNvSpPr>
          <p:nvPr>
            <p:ph type="pic" sz="quarter" idx="23"/>
          </p:nvPr>
        </p:nvSpPr>
        <p:spPr>
          <a:xfrm>
            <a:off x="9400200" y="4335100"/>
            <a:ext cx="2466000" cy="1926000"/>
          </a:xfrm>
          <a:solidFill>
            <a:schemeClr val="bg1">
              <a:lumMod val="85000"/>
            </a:schemeClr>
          </a:solidFill>
        </p:spPr>
        <p:txBody>
          <a:bodyPr/>
          <a:lstStyle/>
          <a:p>
            <a:r>
              <a:rPr lang="en-US"/>
              <a:t>Click icon to add picture</a:t>
            </a:r>
          </a:p>
        </p:txBody>
      </p:sp>
    </p:spTree>
    <p:extLst>
      <p:ext uri="{BB962C8B-B14F-4D97-AF65-F5344CB8AC3E}">
        <p14:creationId xmlns:p14="http://schemas.microsoft.com/office/powerpoint/2010/main" val="2041354154"/>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6232" y="327819"/>
            <a:ext cx="5583238" cy="59332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862146EC-D096-3118-B564-94943B4AAEC4}"/>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
        <p:nvSpPr>
          <p:cNvPr id="2" name="Content Placeholder 5">
            <a:extLst>
              <a:ext uri="{FF2B5EF4-FFF2-40B4-BE49-F238E27FC236}">
                <a16:creationId xmlns:a16="http://schemas.microsoft.com/office/drawing/2014/main" id="{C8087009-76FB-8577-E442-4BA57C9BC40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1339553058"/>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Content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6232" y="327819"/>
            <a:ext cx="5583238" cy="59332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862146EC-D096-3118-B564-94943B4AAEC4}"/>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
        <p:nvSpPr>
          <p:cNvPr id="2" name="Content Placeholder 5">
            <a:extLst>
              <a:ext uri="{FF2B5EF4-FFF2-40B4-BE49-F238E27FC236}">
                <a16:creationId xmlns:a16="http://schemas.microsoft.com/office/drawing/2014/main" id="{C8087009-76FB-8577-E442-4BA57C9BC40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364018343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Content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6232" y="327819"/>
            <a:ext cx="5583238" cy="59332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862146EC-D096-3118-B564-94943B4AAEC4}"/>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
        <p:nvSpPr>
          <p:cNvPr id="2" name="Content Placeholder 5">
            <a:extLst>
              <a:ext uri="{FF2B5EF4-FFF2-40B4-BE49-F238E27FC236}">
                <a16:creationId xmlns:a16="http://schemas.microsoft.com/office/drawing/2014/main" id="{C8087009-76FB-8577-E442-4BA57C9BC40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2974509294"/>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and Tex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6291761" y="327819"/>
            <a:ext cx="5574008" cy="59332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ext Placeholder 5">
            <a:extLst>
              <a:ext uri="{FF2B5EF4-FFF2-40B4-BE49-F238E27FC236}">
                <a16:creationId xmlns:a16="http://schemas.microsoft.com/office/drawing/2014/main" id="{E9D81BEA-7EB3-2BC8-30E0-0E8C91FA2361}"/>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
        <p:nvSpPr>
          <p:cNvPr id="6" name="Content Placeholder 5">
            <a:extLst>
              <a:ext uri="{FF2B5EF4-FFF2-40B4-BE49-F238E27FC236}">
                <a16:creationId xmlns:a16="http://schemas.microsoft.com/office/drawing/2014/main" id="{6E09D4F2-8CDC-D853-BB4E-3D1330CD34A2}"/>
              </a:ext>
            </a:extLst>
          </p:cNvPr>
          <p:cNvSpPr>
            <a:spLocks noGrp="1"/>
          </p:cNvSpPr>
          <p:nvPr>
            <p:ph sz="quarter" idx="17" hasCustomPrompt="1"/>
          </p:nvPr>
        </p:nvSpPr>
        <p:spPr>
          <a:xfrm>
            <a:off x="326593"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78587760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and Text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6291761" y="327819"/>
            <a:ext cx="5574008" cy="59332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ext Placeholder 5">
            <a:extLst>
              <a:ext uri="{FF2B5EF4-FFF2-40B4-BE49-F238E27FC236}">
                <a16:creationId xmlns:a16="http://schemas.microsoft.com/office/drawing/2014/main" id="{E9D81BEA-7EB3-2BC8-30E0-0E8C91FA2361}"/>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
        <p:nvSpPr>
          <p:cNvPr id="6" name="Content Placeholder 5">
            <a:extLst>
              <a:ext uri="{FF2B5EF4-FFF2-40B4-BE49-F238E27FC236}">
                <a16:creationId xmlns:a16="http://schemas.microsoft.com/office/drawing/2014/main" id="{6E09D4F2-8CDC-D853-BB4E-3D1330CD34A2}"/>
              </a:ext>
            </a:extLst>
          </p:cNvPr>
          <p:cNvSpPr>
            <a:spLocks noGrp="1"/>
          </p:cNvSpPr>
          <p:nvPr>
            <p:ph sz="quarter" idx="17" hasCustomPrompt="1"/>
          </p:nvPr>
        </p:nvSpPr>
        <p:spPr>
          <a:xfrm>
            <a:off x="326593"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424084216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and Text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6291761" y="327819"/>
            <a:ext cx="5574008" cy="5933281"/>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ext Placeholder 5">
            <a:extLst>
              <a:ext uri="{FF2B5EF4-FFF2-40B4-BE49-F238E27FC236}">
                <a16:creationId xmlns:a16="http://schemas.microsoft.com/office/drawing/2014/main" id="{E9D81BEA-7EB3-2BC8-30E0-0E8C91FA2361}"/>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
        <p:nvSpPr>
          <p:cNvPr id="6" name="Content Placeholder 5">
            <a:extLst>
              <a:ext uri="{FF2B5EF4-FFF2-40B4-BE49-F238E27FC236}">
                <a16:creationId xmlns:a16="http://schemas.microsoft.com/office/drawing/2014/main" id="{6E09D4F2-8CDC-D853-BB4E-3D1330CD34A2}"/>
              </a:ext>
            </a:extLst>
          </p:cNvPr>
          <p:cNvSpPr>
            <a:spLocks noGrp="1"/>
          </p:cNvSpPr>
          <p:nvPr>
            <p:ph sz="quarter" idx="17" hasCustomPrompt="1"/>
          </p:nvPr>
        </p:nvSpPr>
        <p:spPr>
          <a:xfrm>
            <a:off x="326593"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3782778189"/>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35956E3-49F4-0F54-ECD1-833CCCC18321}"/>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BB47AF09-A289-B391-8698-2A6786771E1C}"/>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A5D67CF9-6C56-BF00-C251-8AA14203B1E9}"/>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Picture Placeholder 6">
            <a:extLst>
              <a:ext uri="{FF2B5EF4-FFF2-40B4-BE49-F238E27FC236}">
                <a16:creationId xmlns:a16="http://schemas.microsoft.com/office/drawing/2014/main" id="{2754C307-7FD2-615A-261A-9396C9B3C626}"/>
              </a:ext>
            </a:extLst>
          </p:cNvPr>
          <p:cNvSpPr>
            <a:spLocks noGrp="1"/>
          </p:cNvSpPr>
          <p:nvPr>
            <p:ph type="pic" sz="quarter" idx="13"/>
          </p:nvPr>
        </p:nvSpPr>
        <p:spPr>
          <a:xfrm>
            <a:off x="326232" y="327819"/>
            <a:ext cx="11541025" cy="5933281"/>
          </a:xfrm>
          <a:solidFill>
            <a:schemeClr val="bg1">
              <a:lumMod val="85000"/>
            </a:schemeClr>
          </a:solidFill>
        </p:spPr>
        <p:txBody>
          <a:bodyPr/>
          <a:lstStyle/>
          <a:p>
            <a:r>
              <a:rPr lang="en-US"/>
              <a:t>Click icon to add picture</a:t>
            </a:r>
          </a:p>
        </p:txBody>
      </p:sp>
      <p:sp>
        <p:nvSpPr>
          <p:cNvPr id="2" name="Text Placeholder 5">
            <a:extLst>
              <a:ext uri="{FF2B5EF4-FFF2-40B4-BE49-F238E27FC236}">
                <a16:creationId xmlns:a16="http://schemas.microsoft.com/office/drawing/2014/main" id="{194B053A-20C0-FAD5-8DBE-F33035C94A95}"/>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Tree>
    <p:extLst>
      <p:ext uri="{BB962C8B-B14F-4D97-AF65-F5344CB8AC3E}">
        <p14:creationId xmlns:p14="http://schemas.microsoft.com/office/powerpoint/2010/main" val="330675283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arge Image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35956E3-49F4-0F54-ECD1-833CCCC18321}"/>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BB47AF09-A289-B391-8698-2A6786771E1C}"/>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A5D67CF9-6C56-BF00-C251-8AA14203B1E9}"/>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Picture Placeholder 6">
            <a:extLst>
              <a:ext uri="{FF2B5EF4-FFF2-40B4-BE49-F238E27FC236}">
                <a16:creationId xmlns:a16="http://schemas.microsoft.com/office/drawing/2014/main" id="{2754C307-7FD2-615A-261A-9396C9B3C626}"/>
              </a:ext>
            </a:extLst>
          </p:cNvPr>
          <p:cNvSpPr>
            <a:spLocks noGrp="1"/>
          </p:cNvSpPr>
          <p:nvPr>
            <p:ph type="pic" sz="quarter" idx="13"/>
          </p:nvPr>
        </p:nvSpPr>
        <p:spPr>
          <a:xfrm>
            <a:off x="326232" y="327819"/>
            <a:ext cx="11541025" cy="5933281"/>
          </a:xfrm>
          <a:solidFill>
            <a:schemeClr val="bg1">
              <a:lumMod val="85000"/>
            </a:schemeClr>
          </a:solidFill>
        </p:spPr>
        <p:txBody>
          <a:bodyPr/>
          <a:lstStyle/>
          <a:p>
            <a:r>
              <a:rPr lang="en-US"/>
              <a:t>Click icon to add picture</a:t>
            </a:r>
          </a:p>
        </p:txBody>
      </p:sp>
      <p:sp>
        <p:nvSpPr>
          <p:cNvPr id="2" name="Text Placeholder 5">
            <a:extLst>
              <a:ext uri="{FF2B5EF4-FFF2-40B4-BE49-F238E27FC236}">
                <a16:creationId xmlns:a16="http://schemas.microsoft.com/office/drawing/2014/main" id="{194B053A-20C0-FAD5-8DBE-F33035C94A95}"/>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Tree>
    <p:extLst>
      <p:ext uri="{BB962C8B-B14F-4D97-AF65-F5344CB8AC3E}">
        <p14:creationId xmlns:p14="http://schemas.microsoft.com/office/powerpoint/2010/main" val="3115991555"/>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arge Image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35956E3-49F4-0F54-ECD1-833CCCC18321}"/>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BB47AF09-A289-B391-8698-2A6786771E1C}"/>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A5D67CF9-6C56-BF00-C251-8AA14203B1E9}"/>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Picture Placeholder 6">
            <a:extLst>
              <a:ext uri="{FF2B5EF4-FFF2-40B4-BE49-F238E27FC236}">
                <a16:creationId xmlns:a16="http://schemas.microsoft.com/office/drawing/2014/main" id="{2754C307-7FD2-615A-261A-9396C9B3C626}"/>
              </a:ext>
            </a:extLst>
          </p:cNvPr>
          <p:cNvSpPr>
            <a:spLocks noGrp="1"/>
          </p:cNvSpPr>
          <p:nvPr>
            <p:ph type="pic" sz="quarter" idx="13"/>
          </p:nvPr>
        </p:nvSpPr>
        <p:spPr>
          <a:xfrm>
            <a:off x="326232" y="327819"/>
            <a:ext cx="11541025" cy="5933281"/>
          </a:xfrm>
          <a:solidFill>
            <a:schemeClr val="bg1">
              <a:lumMod val="85000"/>
            </a:schemeClr>
          </a:solidFill>
        </p:spPr>
        <p:txBody>
          <a:bodyPr/>
          <a:lstStyle/>
          <a:p>
            <a:r>
              <a:rPr lang="en-US"/>
              <a:t>Click icon to add picture</a:t>
            </a:r>
          </a:p>
        </p:txBody>
      </p:sp>
      <p:sp>
        <p:nvSpPr>
          <p:cNvPr id="2" name="Text Placeholder 5">
            <a:extLst>
              <a:ext uri="{FF2B5EF4-FFF2-40B4-BE49-F238E27FC236}">
                <a16:creationId xmlns:a16="http://schemas.microsoft.com/office/drawing/2014/main" id="{194B053A-20C0-FAD5-8DBE-F33035C94A95}"/>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Tree>
    <p:extLst>
      <p:ext uri="{BB962C8B-B14F-4D97-AF65-F5344CB8AC3E}">
        <p14:creationId xmlns:p14="http://schemas.microsoft.com/office/powerpoint/2010/main" val="2859685012"/>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754C307-7FD2-615A-261A-9396C9B3C626}"/>
              </a:ext>
            </a:extLst>
          </p:cNvPr>
          <p:cNvSpPr>
            <a:spLocks noGrp="1"/>
          </p:cNvSpPr>
          <p:nvPr>
            <p:ph type="pic" sz="quarter" idx="13"/>
          </p:nvPr>
        </p:nvSpPr>
        <p:spPr>
          <a:xfrm>
            <a:off x="1" y="3"/>
            <a:ext cx="12193489" cy="6857999"/>
          </a:xfrm>
          <a:solidFill>
            <a:schemeClr val="bg1">
              <a:lumMod val="85000"/>
            </a:schemeClr>
          </a:solidFill>
        </p:spPr>
        <p:txBody>
          <a:bodyPr/>
          <a:lstStyle/>
          <a:p>
            <a:r>
              <a:rPr lang="en-US"/>
              <a:t>Click icon to add picture</a:t>
            </a:r>
          </a:p>
        </p:txBody>
      </p:sp>
    </p:spTree>
    <p:extLst>
      <p:ext uri="{BB962C8B-B14F-4D97-AF65-F5344CB8AC3E}">
        <p14:creationId xmlns:p14="http://schemas.microsoft.com/office/powerpoint/2010/main" val="2960433404"/>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bg1"/>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98C9DEC1-150C-501B-2DF1-6E2CB499B668}"/>
              </a:ext>
            </a:extLst>
          </p:cNvPr>
          <p:cNvGrpSpPr>
            <a:grpSpLocks noChangeAspect="1"/>
          </p:cNvGrpSpPr>
          <p:nvPr userDrawn="1"/>
        </p:nvGrpSpPr>
        <p:grpSpPr bwMode="auto">
          <a:xfrm>
            <a:off x="330271" y="327819"/>
            <a:ext cx="11536292" cy="1272297"/>
            <a:chOff x="0" y="3473"/>
            <a:chExt cx="15360" cy="1694"/>
          </a:xfrm>
          <a:solidFill>
            <a:schemeClr val="accent1"/>
          </a:solidFill>
        </p:grpSpPr>
        <p:sp>
          <p:nvSpPr>
            <p:cNvPr id="3" name="Freeform 5">
              <a:extLst>
                <a:ext uri="{FF2B5EF4-FFF2-40B4-BE49-F238E27FC236}">
                  <a16:creationId xmlns:a16="http://schemas.microsoft.com/office/drawing/2014/main" id="{E39A89AD-BEB6-79FD-8F05-4DF88E68FEE2}"/>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733ED1C0-423D-3BA1-7D76-5AD063DB4966}"/>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24321CB6-88B2-41D3-45AD-465FCCF9FFB4}"/>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28DF50ED-77B5-2CCB-445E-BE59A74640E2}"/>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3E46F43E-7289-80AB-2776-B413EE27EDF5}"/>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0C82D5C3-8445-8837-27CE-3B93EA4FA45F}"/>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2D962E7C-3E08-D166-19E4-74C492278721}"/>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F4041540-D57A-59CB-04E7-A52B58E1F12F}"/>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148999050"/>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End Slide Smoke">
    <p:bg>
      <p:bgPr>
        <a:solidFill>
          <a:schemeClr val="bg2"/>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98C9DEC1-150C-501B-2DF1-6E2CB499B668}"/>
              </a:ext>
            </a:extLst>
          </p:cNvPr>
          <p:cNvGrpSpPr>
            <a:grpSpLocks noChangeAspect="1"/>
          </p:cNvGrpSpPr>
          <p:nvPr userDrawn="1"/>
        </p:nvGrpSpPr>
        <p:grpSpPr bwMode="auto">
          <a:xfrm>
            <a:off x="330271" y="327819"/>
            <a:ext cx="11536292" cy="1272297"/>
            <a:chOff x="0" y="3473"/>
            <a:chExt cx="15360" cy="1694"/>
          </a:xfrm>
          <a:solidFill>
            <a:schemeClr val="accent1"/>
          </a:solidFill>
        </p:grpSpPr>
        <p:sp>
          <p:nvSpPr>
            <p:cNvPr id="3" name="Freeform 5">
              <a:extLst>
                <a:ext uri="{FF2B5EF4-FFF2-40B4-BE49-F238E27FC236}">
                  <a16:creationId xmlns:a16="http://schemas.microsoft.com/office/drawing/2014/main" id="{E39A89AD-BEB6-79FD-8F05-4DF88E68FEE2}"/>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733ED1C0-423D-3BA1-7D76-5AD063DB4966}"/>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24321CB6-88B2-41D3-45AD-465FCCF9FFB4}"/>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28DF50ED-77B5-2CCB-445E-BE59A74640E2}"/>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3E46F43E-7289-80AB-2776-B413EE27EDF5}"/>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0C82D5C3-8445-8837-27CE-3B93EA4FA45F}"/>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2D962E7C-3E08-D166-19E4-74C492278721}"/>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F4041540-D57A-59CB-04E7-A52B58E1F12F}"/>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658548261"/>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End Slide Khaki">
    <p:bg>
      <p:bgPr>
        <a:solidFill>
          <a:srgbClr val="FBF7DC"/>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98C9DEC1-150C-501B-2DF1-6E2CB499B668}"/>
              </a:ext>
            </a:extLst>
          </p:cNvPr>
          <p:cNvGrpSpPr>
            <a:grpSpLocks noChangeAspect="1"/>
          </p:cNvGrpSpPr>
          <p:nvPr userDrawn="1"/>
        </p:nvGrpSpPr>
        <p:grpSpPr bwMode="auto">
          <a:xfrm>
            <a:off x="330271" y="327819"/>
            <a:ext cx="11536292" cy="1272297"/>
            <a:chOff x="0" y="3473"/>
            <a:chExt cx="15360" cy="1694"/>
          </a:xfrm>
          <a:solidFill>
            <a:schemeClr val="accent1"/>
          </a:solidFill>
        </p:grpSpPr>
        <p:sp>
          <p:nvSpPr>
            <p:cNvPr id="3" name="Freeform 5">
              <a:extLst>
                <a:ext uri="{FF2B5EF4-FFF2-40B4-BE49-F238E27FC236}">
                  <a16:creationId xmlns:a16="http://schemas.microsoft.com/office/drawing/2014/main" id="{E39A89AD-BEB6-79FD-8F05-4DF88E68FEE2}"/>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733ED1C0-423D-3BA1-7D76-5AD063DB4966}"/>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24321CB6-88B2-41D3-45AD-465FCCF9FFB4}"/>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28DF50ED-77B5-2CCB-445E-BE59A74640E2}"/>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3E46F43E-7289-80AB-2776-B413EE27EDF5}"/>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0C82D5C3-8445-8837-27CE-3B93EA4FA45F}"/>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2D962E7C-3E08-D166-19E4-74C492278721}"/>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F4041540-D57A-59CB-04E7-A52B58E1F12F}"/>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211696665"/>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End Slide Blue">
    <p:bg>
      <p:bgPr>
        <a:solidFill>
          <a:schemeClr val="accent1"/>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8F1E4B3C-5470-00F2-B8CB-BB4906CF439D}"/>
              </a:ext>
            </a:extLst>
          </p:cNvPr>
          <p:cNvGrpSpPr>
            <a:grpSpLocks noChangeAspect="1"/>
          </p:cNvGrpSpPr>
          <p:nvPr userDrawn="1"/>
        </p:nvGrpSpPr>
        <p:grpSpPr bwMode="auto">
          <a:xfrm>
            <a:off x="330271" y="327819"/>
            <a:ext cx="11536292" cy="1272297"/>
            <a:chOff x="0" y="3473"/>
            <a:chExt cx="15360" cy="1694"/>
          </a:xfrm>
        </p:grpSpPr>
        <p:sp>
          <p:nvSpPr>
            <p:cNvPr id="3" name="Freeform 5">
              <a:extLst>
                <a:ext uri="{FF2B5EF4-FFF2-40B4-BE49-F238E27FC236}">
                  <a16:creationId xmlns:a16="http://schemas.microsoft.com/office/drawing/2014/main" id="{7D7A316D-6FA6-8EBE-A7B4-43071E70A86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11C06CEA-028D-9197-2DEF-67878595AE6C}"/>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DEA93E8D-A827-0EF8-FC25-4EDF7B194E88}"/>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DF359F29-A6DD-FD4C-F807-701DEA41EDF2}"/>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2468BF6B-AEBB-4CAA-244D-9EBE80B9A1DB}"/>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CC60AC05-547F-FA65-604E-4ED4912EA9E4}"/>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7632E58E-1400-1E6E-BB60-7A9B794F41F4}"/>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4D65D159-581D-F29B-BBD4-C1C5BACCEEFB}"/>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4250105972"/>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End Slide Image">
    <p:bg>
      <p:bgPr>
        <a:solidFill>
          <a:schemeClr val="bg1">
            <a:lumMod val="85000"/>
          </a:schemeClr>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3A87AD45-2D2F-D96C-947C-BAE35BFEBEE3}"/>
              </a:ext>
            </a:extLst>
          </p:cNvPr>
          <p:cNvGrpSpPr>
            <a:grpSpLocks noChangeAspect="1"/>
          </p:cNvGrpSpPr>
          <p:nvPr userDrawn="1"/>
        </p:nvGrpSpPr>
        <p:grpSpPr bwMode="auto">
          <a:xfrm>
            <a:off x="330271" y="327819"/>
            <a:ext cx="11536292" cy="1272297"/>
            <a:chOff x="0" y="3473"/>
            <a:chExt cx="15360" cy="1694"/>
          </a:xfrm>
        </p:grpSpPr>
        <p:sp>
          <p:nvSpPr>
            <p:cNvPr id="3" name="Freeform 5">
              <a:extLst>
                <a:ext uri="{FF2B5EF4-FFF2-40B4-BE49-F238E27FC236}">
                  <a16:creationId xmlns:a16="http://schemas.microsoft.com/office/drawing/2014/main" id="{31EDC35F-4F2D-B2A7-1ECD-0CF19D1AD285}"/>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97F4776F-4E5E-13DF-F11A-A6808FFFC980}"/>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BA993AE1-6A24-5C17-7FE2-A16589D9C4A6}"/>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DA87F8EF-CDAD-15A2-A361-88921E1CAF7E}"/>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E90186DB-2300-A8AA-8FAD-2C609649A61A}"/>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31922286-E237-1114-3A54-E1731611D66C}"/>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1B4DA78C-0EF6-B05D-F2D2-EFEDA343E394}"/>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A00F92FE-6EB2-0D0E-BFC9-559AD1E7A4E7}"/>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216125896"/>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30271" y="3338719"/>
            <a:ext cx="9144000" cy="1828406"/>
          </a:xfrm>
        </p:spPr>
        <p:txBody>
          <a:bodyPr anchor="t"/>
          <a:lstStyle>
            <a:lvl1pPr algn="l">
              <a:defRPr sz="6400">
                <a:solidFill>
                  <a:schemeClr val="accent1"/>
                </a:solidFill>
              </a:defRPr>
            </a:lvl1pPr>
          </a:lstStyle>
          <a:p>
            <a:r>
              <a:rPr lang="en-US"/>
              <a:t>Click to edit Master title style</a:t>
            </a:r>
            <a:endParaRPr lang="en-GB" dirty="0"/>
          </a:p>
        </p:txBody>
      </p:sp>
      <p:grpSp>
        <p:nvGrpSpPr>
          <p:cNvPr id="3" name="Group 4">
            <a:extLst>
              <a:ext uri="{FF2B5EF4-FFF2-40B4-BE49-F238E27FC236}">
                <a16:creationId xmlns:a16="http://schemas.microsoft.com/office/drawing/2014/main" id="{B9815FA8-AE01-67BC-5B0D-996D4CDAD192}"/>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4" name="Freeform 5">
              <a:extLst>
                <a:ext uri="{FF2B5EF4-FFF2-40B4-BE49-F238E27FC236}">
                  <a16:creationId xmlns:a16="http://schemas.microsoft.com/office/drawing/2014/main" id="{FB1AA775-4CCE-276F-2BCF-CDB5A9211FD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6">
              <a:extLst>
                <a:ext uri="{FF2B5EF4-FFF2-40B4-BE49-F238E27FC236}">
                  <a16:creationId xmlns:a16="http://schemas.microsoft.com/office/drawing/2014/main" id="{D0FDD9D0-D471-8D20-94AE-C3BC73F88F8D}"/>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7">
              <a:extLst>
                <a:ext uri="{FF2B5EF4-FFF2-40B4-BE49-F238E27FC236}">
                  <a16:creationId xmlns:a16="http://schemas.microsoft.com/office/drawing/2014/main" id="{CD6C2A08-9069-9582-5D59-A51210F8CB78}"/>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8">
              <a:extLst>
                <a:ext uri="{FF2B5EF4-FFF2-40B4-BE49-F238E27FC236}">
                  <a16:creationId xmlns:a16="http://schemas.microsoft.com/office/drawing/2014/main" id="{610C2D08-4FE4-C1FC-5226-E7A45B13D658}"/>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9">
              <a:extLst>
                <a:ext uri="{FF2B5EF4-FFF2-40B4-BE49-F238E27FC236}">
                  <a16:creationId xmlns:a16="http://schemas.microsoft.com/office/drawing/2014/main" id="{8010D1AF-A77E-06AA-9B05-D1DD5EE83096}"/>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0">
              <a:extLst>
                <a:ext uri="{FF2B5EF4-FFF2-40B4-BE49-F238E27FC236}">
                  <a16:creationId xmlns:a16="http://schemas.microsoft.com/office/drawing/2014/main" id="{98B53AE0-4719-5655-6BA0-0E7E9ECB8EC1}"/>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1">
              <a:extLst>
                <a:ext uri="{FF2B5EF4-FFF2-40B4-BE49-F238E27FC236}">
                  <a16:creationId xmlns:a16="http://schemas.microsoft.com/office/drawing/2014/main" id="{0AD6D1E9-D44F-9A59-4CB4-033C25A77DAC}"/>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2">
              <a:extLst>
                <a:ext uri="{FF2B5EF4-FFF2-40B4-BE49-F238E27FC236}">
                  <a16:creationId xmlns:a16="http://schemas.microsoft.com/office/drawing/2014/main" id="{F58ED361-0E2C-77F6-2830-FBB60D746483}"/>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7" name="Text Placeholder 17">
            <a:extLst>
              <a:ext uri="{FF2B5EF4-FFF2-40B4-BE49-F238E27FC236}">
                <a16:creationId xmlns:a16="http://schemas.microsoft.com/office/drawing/2014/main" id="{6E1CB8A6-5DB1-3B99-A9F8-9597AF152C7E}"/>
              </a:ext>
            </a:extLst>
          </p:cNvPr>
          <p:cNvSpPr>
            <a:spLocks noGrp="1"/>
          </p:cNvSpPr>
          <p:nvPr>
            <p:ph type="body" sz="quarter" idx="10"/>
          </p:nvPr>
        </p:nvSpPr>
        <p:spPr>
          <a:xfrm>
            <a:off x="330271" y="5789336"/>
            <a:ext cx="5579198" cy="740845"/>
          </a:xfrm>
        </p:spPr>
        <p:txBody>
          <a:bodyPr anchor="b"/>
          <a:lstStyle>
            <a:lvl1pPr>
              <a:defRPr sz="2000">
                <a:solidFill>
                  <a:schemeClr val="accent1"/>
                </a:solidFill>
                <a:latin typeface="Imperial Sans Text Medium" panose="020B0603020202020204" pitchFamily="34" charset="0"/>
                <a:ea typeface="Inter Medium" panose="02000503000000020004" pitchFamily="2" charset="0"/>
              </a:defRPr>
            </a:lvl1pPr>
            <a:lvl2pPr>
              <a:defRPr sz="2200">
                <a:solidFill>
                  <a:schemeClr val="accent1"/>
                </a:solidFill>
                <a:latin typeface="+mn-lt"/>
              </a:defRPr>
            </a:lvl2pPr>
            <a:lvl3pPr>
              <a:defRPr sz="2200">
                <a:solidFill>
                  <a:schemeClr val="accent1"/>
                </a:solidFill>
                <a:latin typeface="+mn-lt"/>
                <a:ea typeface="Inter Medium" panose="02000503000000020004" pitchFamily="2" charset="0"/>
              </a:defRPr>
            </a:lvl3pPr>
            <a:lvl4pPr>
              <a:defRPr sz="2200">
                <a:solidFill>
                  <a:schemeClr val="accent1"/>
                </a:solidFill>
                <a:latin typeface="+mn-lt"/>
                <a:ea typeface="Inter Medium" panose="02000503000000020004" pitchFamily="2" charset="0"/>
              </a:defRPr>
            </a:lvl4pPr>
            <a:lvl5pPr>
              <a:defRPr sz="2200">
                <a:solidFill>
                  <a:schemeClr val="accent1"/>
                </a:solidFill>
                <a:latin typeface="+mn-lt"/>
                <a:ea typeface="Inter Medium" panose="02000503000000020004" pitchFamily="2" charset="0"/>
              </a:defRPr>
            </a:lvl5pPr>
            <a:lvl6pPr marL="1714412" indent="0">
              <a:buNone/>
              <a:defRPr>
                <a:latin typeface="+mn-lt"/>
              </a:defRPr>
            </a:lvl6pPr>
          </a:lstStyle>
          <a:p>
            <a:pPr lvl="0"/>
            <a:r>
              <a:rPr lang="en-US"/>
              <a:t>Click to edit Master text styles</a:t>
            </a:r>
          </a:p>
        </p:txBody>
      </p:sp>
    </p:spTree>
    <p:extLst>
      <p:ext uri="{BB962C8B-B14F-4D97-AF65-F5344CB8AC3E}">
        <p14:creationId xmlns:p14="http://schemas.microsoft.com/office/powerpoint/2010/main" val="1761819100"/>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losing Slide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30271" y="3338719"/>
            <a:ext cx="9144000" cy="1828406"/>
          </a:xfrm>
        </p:spPr>
        <p:txBody>
          <a:bodyPr anchor="t"/>
          <a:lstStyle>
            <a:lvl1pPr algn="l">
              <a:defRPr sz="6400">
                <a:solidFill>
                  <a:schemeClr val="accent1"/>
                </a:solidFill>
              </a:defRPr>
            </a:lvl1pPr>
          </a:lstStyle>
          <a:p>
            <a:r>
              <a:rPr lang="en-US"/>
              <a:t>Click to edit Master title style</a:t>
            </a:r>
            <a:endParaRPr lang="en-GB" dirty="0"/>
          </a:p>
        </p:txBody>
      </p:sp>
      <p:grpSp>
        <p:nvGrpSpPr>
          <p:cNvPr id="3" name="Group 4">
            <a:extLst>
              <a:ext uri="{FF2B5EF4-FFF2-40B4-BE49-F238E27FC236}">
                <a16:creationId xmlns:a16="http://schemas.microsoft.com/office/drawing/2014/main" id="{B9815FA8-AE01-67BC-5B0D-996D4CDAD192}"/>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4" name="Freeform 5">
              <a:extLst>
                <a:ext uri="{FF2B5EF4-FFF2-40B4-BE49-F238E27FC236}">
                  <a16:creationId xmlns:a16="http://schemas.microsoft.com/office/drawing/2014/main" id="{FB1AA775-4CCE-276F-2BCF-CDB5A9211FD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6">
              <a:extLst>
                <a:ext uri="{FF2B5EF4-FFF2-40B4-BE49-F238E27FC236}">
                  <a16:creationId xmlns:a16="http://schemas.microsoft.com/office/drawing/2014/main" id="{D0FDD9D0-D471-8D20-94AE-C3BC73F88F8D}"/>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7">
              <a:extLst>
                <a:ext uri="{FF2B5EF4-FFF2-40B4-BE49-F238E27FC236}">
                  <a16:creationId xmlns:a16="http://schemas.microsoft.com/office/drawing/2014/main" id="{CD6C2A08-9069-9582-5D59-A51210F8CB78}"/>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8">
              <a:extLst>
                <a:ext uri="{FF2B5EF4-FFF2-40B4-BE49-F238E27FC236}">
                  <a16:creationId xmlns:a16="http://schemas.microsoft.com/office/drawing/2014/main" id="{610C2D08-4FE4-C1FC-5226-E7A45B13D658}"/>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9">
              <a:extLst>
                <a:ext uri="{FF2B5EF4-FFF2-40B4-BE49-F238E27FC236}">
                  <a16:creationId xmlns:a16="http://schemas.microsoft.com/office/drawing/2014/main" id="{8010D1AF-A77E-06AA-9B05-D1DD5EE83096}"/>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0">
              <a:extLst>
                <a:ext uri="{FF2B5EF4-FFF2-40B4-BE49-F238E27FC236}">
                  <a16:creationId xmlns:a16="http://schemas.microsoft.com/office/drawing/2014/main" id="{98B53AE0-4719-5655-6BA0-0E7E9ECB8EC1}"/>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1">
              <a:extLst>
                <a:ext uri="{FF2B5EF4-FFF2-40B4-BE49-F238E27FC236}">
                  <a16:creationId xmlns:a16="http://schemas.microsoft.com/office/drawing/2014/main" id="{0AD6D1E9-D44F-9A59-4CB4-033C25A77DAC}"/>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2">
              <a:extLst>
                <a:ext uri="{FF2B5EF4-FFF2-40B4-BE49-F238E27FC236}">
                  <a16:creationId xmlns:a16="http://schemas.microsoft.com/office/drawing/2014/main" id="{F58ED361-0E2C-77F6-2830-FBB60D746483}"/>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9" name="Text Placeholder 17">
            <a:extLst>
              <a:ext uri="{FF2B5EF4-FFF2-40B4-BE49-F238E27FC236}">
                <a16:creationId xmlns:a16="http://schemas.microsoft.com/office/drawing/2014/main" id="{FC459D86-11D8-7A68-1B53-2B86FE4F7E1B}"/>
              </a:ext>
            </a:extLst>
          </p:cNvPr>
          <p:cNvSpPr>
            <a:spLocks noGrp="1"/>
          </p:cNvSpPr>
          <p:nvPr>
            <p:ph type="body" sz="quarter" idx="10"/>
          </p:nvPr>
        </p:nvSpPr>
        <p:spPr>
          <a:xfrm>
            <a:off x="330271" y="5789336"/>
            <a:ext cx="5579198" cy="740845"/>
          </a:xfrm>
        </p:spPr>
        <p:txBody>
          <a:bodyPr anchor="b"/>
          <a:lstStyle>
            <a:lvl1pPr>
              <a:defRPr sz="2000">
                <a:solidFill>
                  <a:schemeClr val="accent1"/>
                </a:solidFill>
                <a:latin typeface="Imperial Sans Text Medium" panose="020B0603020202020204" pitchFamily="34" charset="0"/>
                <a:ea typeface="Inter Medium" panose="02000503000000020004" pitchFamily="2" charset="0"/>
              </a:defRPr>
            </a:lvl1pPr>
            <a:lvl2pPr>
              <a:defRPr sz="2200">
                <a:solidFill>
                  <a:schemeClr val="accent1"/>
                </a:solidFill>
                <a:latin typeface="+mn-lt"/>
              </a:defRPr>
            </a:lvl2pPr>
            <a:lvl3pPr>
              <a:defRPr sz="2200">
                <a:solidFill>
                  <a:schemeClr val="accent1"/>
                </a:solidFill>
                <a:latin typeface="+mn-lt"/>
                <a:ea typeface="Inter Medium" panose="02000503000000020004" pitchFamily="2" charset="0"/>
              </a:defRPr>
            </a:lvl3pPr>
            <a:lvl4pPr>
              <a:defRPr sz="2200">
                <a:solidFill>
                  <a:schemeClr val="accent1"/>
                </a:solidFill>
                <a:latin typeface="+mn-lt"/>
                <a:ea typeface="Inter Medium" panose="02000503000000020004" pitchFamily="2" charset="0"/>
              </a:defRPr>
            </a:lvl4pPr>
            <a:lvl5pPr>
              <a:defRPr sz="2200">
                <a:solidFill>
                  <a:schemeClr val="accent1"/>
                </a:solidFill>
                <a:latin typeface="+mn-lt"/>
                <a:ea typeface="Inter Medium" panose="02000503000000020004" pitchFamily="2" charset="0"/>
              </a:defRPr>
            </a:lvl5pPr>
            <a:lvl6pPr marL="1714412" indent="0">
              <a:buNone/>
              <a:defRPr>
                <a:latin typeface="+mn-lt"/>
              </a:defRPr>
            </a:lvl6pPr>
          </a:lstStyle>
          <a:p>
            <a:pPr lvl="0"/>
            <a:r>
              <a:rPr lang="en-US"/>
              <a:t>Click to edit Master text styles</a:t>
            </a:r>
          </a:p>
        </p:txBody>
      </p:sp>
    </p:spTree>
    <p:extLst>
      <p:ext uri="{BB962C8B-B14F-4D97-AF65-F5344CB8AC3E}">
        <p14:creationId xmlns:p14="http://schemas.microsoft.com/office/powerpoint/2010/main" val="2408184500"/>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losing Slide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30271" y="3338719"/>
            <a:ext cx="9144000" cy="1828406"/>
          </a:xfrm>
        </p:spPr>
        <p:txBody>
          <a:bodyPr anchor="t"/>
          <a:lstStyle>
            <a:lvl1pPr algn="l">
              <a:defRPr sz="6400">
                <a:solidFill>
                  <a:schemeClr val="accent1"/>
                </a:solidFill>
              </a:defRPr>
            </a:lvl1pPr>
          </a:lstStyle>
          <a:p>
            <a:r>
              <a:rPr lang="en-US"/>
              <a:t>Click to edit Master title style</a:t>
            </a:r>
            <a:endParaRPr lang="en-GB" dirty="0"/>
          </a:p>
        </p:txBody>
      </p:sp>
      <p:grpSp>
        <p:nvGrpSpPr>
          <p:cNvPr id="3" name="Group 4">
            <a:extLst>
              <a:ext uri="{FF2B5EF4-FFF2-40B4-BE49-F238E27FC236}">
                <a16:creationId xmlns:a16="http://schemas.microsoft.com/office/drawing/2014/main" id="{B9815FA8-AE01-67BC-5B0D-996D4CDAD192}"/>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4" name="Freeform 5">
              <a:extLst>
                <a:ext uri="{FF2B5EF4-FFF2-40B4-BE49-F238E27FC236}">
                  <a16:creationId xmlns:a16="http://schemas.microsoft.com/office/drawing/2014/main" id="{FB1AA775-4CCE-276F-2BCF-CDB5A9211FD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6">
              <a:extLst>
                <a:ext uri="{FF2B5EF4-FFF2-40B4-BE49-F238E27FC236}">
                  <a16:creationId xmlns:a16="http://schemas.microsoft.com/office/drawing/2014/main" id="{D0FDD9D0-D471-8D20-94AE-C3BC73F88F8D}"/>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7">
              <a:extLst>
                <a:ext uri="{FF2B5EF4-FFF2-40B4-BE49-F238E27FC236}">
                  <a16:creationId xmlns:a16="http://schemas.microsoft.com/office/drawing/2014/main" id="{CD6C2A08-9069-9582-5D59-A51210F8CB78}"/>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8">
              <a:extLst>
                <a:ext uri="{FF2B5EF4-FFF2-40B4-BE49-F238E27FC236}">
                  <a16:creationId xmlns:a16="http://schemas.microsoft.com/office/drawing/2014/main" id="{610C2D08-4FE4-C1FC-5226-E7A45B13D658}"/>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9">
              <a:extLst>
                <a:ext uri="{FF2B5EF4-FFF2-40B4-BE49-F238E27FC236}">
                  <a16:creationId xmlns:a16="http://schemas.microsoft.com/office/drawing/2014/main" id="{8010D1AF-A77E-06AA-9B05-D1DD5EE83096}"/>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0">
              <a:extLst>
                <a:ext uri="{FF2B5EF4-FFF2-40B4-BE49-F238E27FC236}">
                  <a16:creationId xmlns:a16="http://schemas.microsoft.com/office/drawing/2014/main" id="{98B53AE0-4719-5655-6BA0-0E7E9ECB8EC1}"/>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1">
              <a:extLst>
                <a:ext uri="{FF2B5EF4-FFF2-40B4-BE49-F238E27FC236}">
                  <a16:creationId xmlns:a16="http://schemas.microsoft.com/office/drawing/2014/main" id="{0AD6D1E9-D44F-9A59-4CB4-033C25A77DAC}"/>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2">
              <a:extLst>
                <a:ext uri="{FF2B5EF4-FFF2-40B4-BE49-F238E27FC236}">
                  <a16:creationId xmlns:a16="http://schemas.microsoft.com/office/drawing/2014/main" id="{F58ED361-0E2C-77F6-2830-FBB60D746483}"/>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7" name="Text Placeholder 17">
            <a:extLst>
              <a:ext uri="{FF2B5EF4-FFF2-40B4-BE49-F238E27FC236}">
                <a16:creationId xmlns:a16="http://schemas.microsoft.com/office/drawing/2014/main" id="{374EB628-65B8-A8C0-3304-77AF961E91F9}"/>
              </a:ext>
            </a:extLst>
          </p:cNvPr>
          <p:cNvSpPr>
            <a:spLocks noGrp="1"/>
          </p:cNvSpPr>
          <p:nvPr>
            <p:ph type="body" sz="quarter" idx="10"/>
          </p:nvPr>
        </p:nvSpPr>
        <p:spPr>
          <a:xfrm>
            <a:off x="330271" y="5789336"/>
            <a:ext cx="5579198" cy="740845"/>
          </a:xfrm>
        </p:spPr>
        <p:txBody>
          <a:bodyPr anchor="b"/>
          <a:lstStyle>
            <a:lvl1pPr>
              <a:defRPr sz="2000">
                <a:solidFill>
                  <a:schemeClr val="accent1"/>
                </a:solidFill>
                <a:latin typeface="Imperial Sans Text Medium" panose="020B0603020202020204" pitchFamily="34" charset="0"/>
                <a:ea typeface="Inter Medium" panose="02000503000000020004" pitchFamily="2" charset="0"/>
              </a:defRPr>
            </a:lvl1pPr>
            <a:lvl2pPr>
              <a:defRPr sz="2200">
                <a:solidFill>
                  <a:schemeClr val="accent1"/>
                </a:solidFill>
                <a:latin typeface="+mn-lt"/>
              </a:defRPr>
            </a:lvl2pPr>
            <a:lvl3pPr>
              <a:defRPr sz="2200">
                <a:solidFill>
                  <a:schemeClr val="accent1"/>
                </a:solidFill>
                <a:latin typeface="+mn-lt"/>
                <a:ea typeface="Inter Medium" panose="02000503000000020004" pitchFamily="2" charset="0"/>
              </a:defRPr>
            </a:lvl3pPr>
            <a:lvl4pPr>
              <a:defRPr sz="2200">
                <a:solidFill>
                  <a:schemeClr val="accent1"/>
                </a:solidFill>
                <a:latin typeface="+mn-lt"/>
                <a:ea typeface="Inter Medium" panose="02000503000000020004" pitchFamily="2" charset="0"/>
              </a:defRPr>
            </a:lvl4pPr>
            <a:lvl5pPr>
              <a:defRPr sz="2200">
                <a:solidFill>
                  <a:schemeClr val="accent1"/>
                </a:solidFill>
                <a:latin typeface="+mn-lt"/>
                <a:ea typeface="Inter Medium" panose="02000503000000020004" pitchFamily="2" charset="0"/>
              </a:defRPr>
            </a:lvl5pPr>
            <a:lvl6pPr marL="1714412" indent="0">
              <a:buNone/>
              <a:defRPr>
                <a:latin typeface="+mn-lt"/>
              </a:defRPr>
            </a:lvl6pPr>
          </a:lstStyle>
          <a:p>
            <a:pPr lvl="0"/>
            <a:r>
              <a:rPr lang="en-US"/>
              <a:t>Click to edit Master text styles</a:t>
            </a:r>
          </a:p>
        </p:txBody>
      </p:sp>
    </p:spTree>
    <p:extLst>
      <p:ext uri="{BB962C8B-B14F-4D97-AF65-F5344CB8AC3E}">
        <p14:creationId xmlns:p14="http://schemas.microsoft.com/office/powerpoint/2010/main" val="1595170055"/>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losing Slide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30271" y="3338719"/>
            <a:ext cx="9144000" cy="1828406"/>
          </a:xfrm>
        </p:spPr>
        <p:txBody>
          <a:bodyPr anchor="t"/>
          <a:lstStyle>
            <a:lvl1pPr algn="l">
              <a:defRPr sz="6400">
                <a:solidFill>
                  <a:schemeClr val="bg1"/>
                </a:solidFill>
              </a:defRPr>
            </a:lvl1pPr>
          </a:lstStyle>
          <a:p>
            <a:r>
              <a:rPr lang="en-US"/>
              <a:t>Click to edit Master title style</a:t>
            </a:r>
            <a:endParaRPr lang="en-GB" dirty="0"/>
          </a:p>
        </p:txBody>
      </p:sp>
      <p:grpSp>
        <p:nvGrpSpPr>
          <p:cNvPr id="3" name="Group 4">
            <a:extLst>
              <a:ext uri="{FF2B5EF4-FFF2-40B4-BE49-F238E27FC236}">
                <a16:creationId xmlns:a16="http://schemas.microsoft.com/office/drawing/2014/main" id="{49CC1682-CCAA-5EE1-585E-F7C4434F1C5E}"/>
              </a:ext>
            </a:extLst>
          </p:cNvPr>
          <p:cNvGrpSpPr>
            <a:grpSpLocks noChangeAspect="1"/>
          </p:cNvGrpSpPr>
          <p:nvPr userDrawn="1"/>
        </p:nvGrpSpPr>
        <p:grpSpPr bwMode="auto">
          <a:xfrm>
            <a:off x="330271" y="327819"/>
            <a:ext cx="3972600" cy="438124"/>
            <a:chOff x="0" y="3473"/>
            <a:chExt cx="15360" cy="1694"/>
          </a:xfrm>
        </p:grpSpPr>
        <p:sp>
          <p:nvSpPr>
            <p:cNvPr id="4" name="Freeform 5">
              <a:extLst>
                <a:ext uri="{FF2B5EF4-FFF2-40B4-BE49-F238E27FC236}">
                  <a16:creationId xmlns:a16="http://schemas.microsoft.com/office/drawing/2014/main" id="{770403FB-3386-A0FE-3E9D-A2925EF0E8F0}"/>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6">
              <a:extLst>
                <a:ext uri="{FF2B5EF4-FFF2-40B4-BE49-F238E27FC236}">
                  <a16:creationId xmlns:a16="http://schemas.microsoft.com/office/drawing/2014/main" id="{C2CDC1DE-179E-04D4-B493-BF069DE85D67}"/>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7">
              <a:extLst>
                <a:ext uri="{FF2B5EF4-FFF2-40B4-BE49-F238E27FC236}">
                  <a16:creationId xmlns:a16="http://schemas.microsoft.com/office/drawing/2014/main" id="{B9A68412-C85B-6332-8B98-2635795BBA04}"/>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8">
              <a:extLst>
                <a:ext uri="{FF2B5EF4-FFF2-40B4-BE49-F238E27FC236}">
                  <a16:creationId xmlns:a16="http://schemas.microsoft.com/office/drawing/2014/main" id="{D9ECB875-34C4-65FF-6CDA-1356F6BC767F}"/>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9">
              <a:extLst>
                <a:ext uri="{FF2B5EF4-FFF2-40B4-BE49-F238E27FC236}">
                  <a16:creationId xmlns:a16="http://schemas.microsoft.com/office/drawing/2014/main" id="{D3B5B848-7A8D-931B-DFC2-C5B37B8DB6F5}"/>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0">
              <a:extLst>
                <a:ext uri="{FF2B5EF4-FFF2-40B4-BE49-F238E27FC236}">
                  <a16:creationId xmlns:a16="http://schemas.microsoft.com/office/drawing/2014/main" id="{361AABDF-9542-DBC6-6388-ABE2035BE7BC}"/>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1">
              <a:extLst>
                <a:ext uri="{FF2B5EF4-FFF2-40B4-BE49-F238E27FC236}">
                  <a16:creationId xmlns:a16="http://schemas.microsoft.com/office/drawing/2014/main" id="{057C10C3-A39D-D1F6-3C50-91EC9A5E76EF}"/>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2">
              <a:extLst>
                <a:ext uri="{FF2B5EF4-FFF2-40B4-BE49-F238E27FC236}">
                  <a16:creationId xmlns:a16="http://schemas.microsoft.com/office/drawing/2014/main" id="{E4DD9B4A-92B0-0B9A-755B-A13B032A85A5}"/>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7" name="Text Placeholder 17">
            <a:extLst>
              <a:ext uri="{FF2B5EF4-FFF2-40B4-BE49-F238E27FC236}">
                <a16:creationId xmlns:a16="http://schemas.microsoft.com/office/drawing/2014/main" id="{67F605DF-643C-8B14-6DAD-2EA5E33ACE68}"/>
              </a:ext>
            </a:extLst>
          </p:cNvPr>
          <p:cNvSpPr>
            <a:spLocks noGrp="1"/>
          </p:cNvSpPr>
          <p:nvPr>
            <p:ph type="body" sz="quarter" idx="10"/>
          </p:nvPr>
        </p:nvSpPr>
        <p:spPr>
          <a:xfrm>
            <a:off x="330271" y="5789336"/>
            <a:ext cx="5579198" cy="740845"/>
          </a:xfrm>
        </p:spPr>
        <p:txBody>
          <a:bodyPr anchor="b"/>
          <a:lstStyle>
            <a:lvl1pPr>
              <a:defRPr sz="2000">
                <a:solidFill>
                  <a:schemeClr val="bg1"/>
                </a:solidFill>
                <a:latin typeface="Imperial Sans Text Medium" panose="020B0603020202020204" pitchFamily="34" charset="0"/>
                <a:ea typeface="Inter Medium" panose="02000503000000020004" pitchFamily="2" charset="0"/>
              </a:defRPr>
            </a:lvl1pPr>
            <a:lvl2pPr>
              <a:defRPr sz="2200">
                <a:solidFill>
                  <a:schemeClr val="accent1"/>
                </a:solidFill>
                <a:latin typeface="+mn-lt"/>
              </a:defRPr>
            </a:lvl2pPr>
            <a:lvl3pPr>
              <a:defRPr sz="2200">
                <a:solidFill>
                  <a:schemeClr val="accent1"/>
                </a:solidFill>
                <a:latin typeface="+mn-lt"/>
                <a:ea typeface="Inter Medium" panose="02000503000000020004" pitchFamily="2" charset="0"/>
              </a:defRPr>
            </a:lvl3pPr>
            <a:lvl4pPr>
              <a:defRPr sz="2200">
                <a:solidFill>
                  <a:schemeClr val="accent1"/>
                </a:solidFill>
                <a:latin typeface="+mn-lt"/>
                <a:ea typeface="Inter Medium" panose="02000503000000020004" pitchFamily="2" charset="0"/>
              </a:defRPr>
            </a:lvl4pPr>
            <a:lvl5pPr>
              <a:defRPr sz="2200">
                <a:solidFill>
                  <a:schemeClr val="accent1"/>
                </a:solidFill>
                <a:latin typeface="+mn-lt"/>
                <a:ea typeface="Inter Medium" panose="02000503000000020004" pitchFamily="2" charset="0"/>
              </a:defRPr>
            </a:lvl5pPr>
            <a:lvl6pPr marL="1714412" indent="0">
              <a:buNone/>
              <a:defRPr>
                <a:latin typeface="+mn-lt"/>
              </a:defRPr>
            </a:lvl6pPr>
          </a:lstStyle>
          <a:p>
            <a:pPr lvl="0"/>
            <a:r>
              <a:rPr lang="en-US"/>
              <a:t>Click to edit Master text styles</a:t>
            </a:r>
          </a:p>
        </p:txBody>
      </p:sp>
    </p:spTree>
    <p:extLst>
      <p:ext uri="{BB962C8B-B14F-4D97-AF65-F5344CB8AC3E}">
        <p14:creationId xmlns:p14="http://schemas.microsoft.com/office/powerpoint/2010/main" val="3000926829"/>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6668-9440-2FC4-1A20-CEA2160E17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AA156BD-F388-30EA-2720-04061953B80B}"/>
              </a:ext>
            </a:extLst>
          </p:cNvPr>
          <p:cNvSpPr>
            <a:spLocks noGrp="1"/>
          </p:cNvSpPr>
          <p:nvPr>
            <p:ph type="dt" sz="half" idx="10"/>
          </p:nvPr>
        </p:nvSpPr>
        <p:spPr/>
        <p:txBody>
          <a:bodyPr/>
          <a:lstStyle/>
          <a:p>
            <a:endParaRPr lang="en-GB" dirty="0"/>
          </a:p>
        </p:txBody>
      </p:sp>
      <p:sp>
        <p:nvSpPr>
          <p:cNvPr id="4" name="Footer Placeholder 3">
            <a:extLst>
              <a:ext uri="{FF2B5EF4-FFF2-40B4-BE49-F238E27FC236}">
                <a16:creationId xmlns:a16="http://schemas.microsoft.com/office/drawing/2014/main" id="{93FDBFEE-0509-16B7-5DAE-5E0DB02DD78A}"/>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lide Number Placeholder 4">
            <a:extLst>
              <a:ext uri="{FF2B5EF4-FFF2-40B4-BE49-F238E27FC236}">
                <a16:creationId xmlns:a16="http://schemas.microsoft.com/office/drawing/2014/main" id="{7EAB126A-2C1E-4241-BBEB-C3AA6FE6222E}"/>
              </a:ext>
            </a:extLst>
          </p:cNvPr>
          <p:cNvSpPr>
            <a:spLocks noGrp="1"/>
          </p:cNvSpPr>
          <p:nvPr>
            <p:ph type="sldNum" sz="quarter" idx="12"/>
          </p:nvPr>
        </p:nvSpPr>
        <p:spPr/>
        <p:txBody>
          <a:bodyPr/>
          <a:lstStyle/>
          <a:p>
            <a:fld id="{CBA53E11-492D-48B3-9F9B-09541CA2A39A}" type="slidenum">
              <a:rPr lang="en-GB" smtClean="0"/>
              <a:t>‹#›</a:t>
            </a:fld>
            <a:endParaRPr lang="en-GB" dirty="0"/>
          </a:p>
        </p:txBody>
      </p:sp>
      <p:sp>
        <p:nvSpPr>
          <p:cNvPr id="7" name="Subtitle 2">
            <a:extLst>
              <a:ext uri="{FF2B5EF4-FFF2-40B4-BE49-F238E27FC236}">
                <a16:creationId xmlns:a16="http://schemas.microsoft.com/office/drawing/2014/main" id="{42358139-EACE-E729-C3E3-AD890A6D0F80}"/>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1711818251"/>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Only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6668-9440-2FC4-1A20-CEA2160E17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AA156BD-F388-30EA-2720-04061953B80B}"/>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3FDBFEE-0509-16B7-5DAE-5E0DB02DD78A}"/>
              </a:ext>
            </a:extLst>
          </p:cNvPr>
          <p:cNvSpPr>
            <a:spLocks noGrp="1"/>
          </p:cNvSpPr>
          <p:nvPr>
            <p:ph type="ftr" sz="quarter" idx="11"/>
          </p:nvPr>
        </p:nvSpPr>
        <p:spPr/>
        <p:txBody>
          <a:bodyPr/>
          <a:lstStyle/>
          <a:p>
            <a:r>
              <a:rPr lang="en-US"/>
              <a:t>Department of Electrical and Electronic Engineering</a:t>
            </a:r>
            <a:endParaRPr lang="en-GB"/>
          </a:p>
        </p:txBody>
      </p:sp>
      <p:sp>
        <p:nvSpPr>
          <p:cNvPr id="5" name="Slide Number Placeholder 4">
            <a:extLst>
              <a:ext uri="{FF2B5EF4-FFF2-40B4-BE49-F238E27FC236}">
                <a16:creationId xmlns:a16="http://schemas.microsoft.com/office/drawing/2014/main" id="{7EAB126A-2C1E-4241-BBEB-C3AA6FE6222E}"/>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7" name="Subtitle 2">
            <a:extLst>
              <a:ext uri="{FF2B5EF4-FFF2-40B4-BE49-F238E27FC236}">
                <a16:creationId xmlns:a16="http://schemas.microsoft.com/office/drawing/2014/main" id="{42358139-EACE-E729-C3E3-AD890A6D0F80}"/>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1437015067"/>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6668-9440-2FC4-1A20-CEA2160E17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AA156BD-F388-30EA-2720-04061953B80B}"/>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93FDBFEE-0509-16B7-5DAE-5E0DB02DD78A}"/>
              </a:ext>
            </a:extLst>
          </p:cNvPr>
          <p:cNvSpPr>
            <a:spLocks noGrp="1"/>
          </p:cNvSpPr>
          <p:nvPr>
            <p:ph type="ftr" sz="quarter" idx="11"/>
          </p:nvPr>
        </p:nvSpPr>
        <p:spPr/>
        <p:txBody>
          <a:bodyPr/>
          <a:lstStyle/>
          <a:p>
            <a:r>
              <a:rPr lang="en-US"/>
              <a:t>Department of Electrical and Electronic Engineering</a:t>
            </a:r>
            <a:endParaRPr lang="en-GB"/>
          </a:p>
        </p:txBody>
      </p:sp>
      <p:sp>
        <p:nvSpPr>
          <p:cNvPr id="5" name="Slide Number Placeholder 4">
            <a:extLst>
              <a:ext uri="{FF2B5EF4-FFF2-40B4-BE49-F238E27FC236}">
                <a16:creationId xmlns:a16="http://schemas.microsoft.com/office/drawing/2014/main" id="{7EAB126A-2C1E-4241-BBEB-C3AA6FE6222E}"/>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7" name="Subtitle 2">
            <a:extLst>
              <a:ext uri="{FF2B5EF4-FFF2-40B4-BE49-F238E27FC236}">
                <a16:creationId xmlns:a16="http://schemas.microsoft.com/office/drawing/2014/main" id="{42358139-EACE-E729-C3E3-AD890A6D0F80}"/>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US"/>
              <a:t>Click to edit Master subtitle style</a:t>
            </a:r>
            <a:endParaRPr lang="en-GB" dirty="0"/>
          </a:p>
        </p:txBody>
      </p:sp>
    </p:spTree>
    <p:extLst>
      <p:ext uri="{BB962C8B-B14F-4D97-AF65-F5344CB8AC3E}">
        <p14:creationId xmlns:p14="http://schemas.microsoft.com/office/powerpoint/2010/main" val="258909866"/>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B01DE9-7247-71C2-3301-8F43BD947000}"/>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A0F1F649-B08E-D628-15EF-6CAEE9855C9E}"/>
              </a:ext>
            </a:extLst>
          </p:cNvPr>
          <p:cNvSpPr>
            <a:spLocks noGrp="1"/>
          </p:cNvSpPr>
          <p:nvPr>
            <p:ph type="ftr" sz="quarter" idx="11"/>
          </p:nvPr>
        </p:nvSpPr>
        <p:spPr/>
        <p:txBody>
          <a:bodyPr/>
          <a:lstStyle/>
          <a:p>
            <a:r>
              <a:rPr lang="en-US"/>
              <a:t>Department of Electrical and Electronic Engineering</a:t>
            </a:r>
            <a:endParaRPr lang="en-GB"/>
          </a:p>
        </p:txBody>
      </p:sp>
      <p:sp>
        <p:nvSpPr>
          <p:cNvPr id="4" name="Slide Number Placeholder 3">
            <a:extLst>
              <a:ext uri="{FF2B5EF4-FFF2-40B4-BE49-F238E27FC236}">
                <a16:creationId xmlns:a16="http://schemas.microsoft.com/office/drawing/2014/main" id="{5C0EDFB5-B3BA-ADA8-4600-FCDAFA1A852F}"/>
              </a:ext>
            </a:extLst>
          </p:cNvPr>
          <p:cNvSpPr>
            <a:spLocks noGrp="1"/>
          </p:cNvSpPr>
          <p:nvPr>
            <p:ph type="sldNum" sz="quarter" idx="12"/>
          </p:nvPr>
        </p:nvSpPr>
        <p:spPr/>
        <p:txBody>
          <a:bodyPr/>
          <a:lstStyle/>
          <a:p>
            <a:fld id="{CBA53E11-492D-48B3-9F9B-09541CA2A39A}" type="slidenum">
              <a:rPr lang="en-GB" smtClean="0"/>
              <a:t>‹#›</a:t>
            </a:fld>
            <a:endParaRPr lang="en-GB"/>
          </a:p>
        </p:txBody>
      </p:sp>
    </p:spTree>
    <p:extLst>
      <p:ext uri="{BB962C8B-B14F-4D97-AF65-F5344CB8AC3E}">
        <p14:creationId xmlns:p14="http://schemas.microsoft.com/office/powerpoint/2010/main" val="196446497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Smoke">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B01DE9-7247-71C2-3301-8F43BD947000}"/>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A0F1F649-B08E-D628-15EF-6CAEE9855C9E}"/>
              </a:ext>
            </a:extLst>
          </p:cNvPr>
          <p:cNvSpPr>
            <a:spLocks noGrp="1"/>
          </p:cNvSpPr>
          <p:nvPr>
            <p:ph type="ftr" sz="quarter" idx="11"/>
          </p:nvPr>
        </p:nvSpPr>
        <p:spPr/>
        <p:txBody>
          <a:bodyPr/>
          <a:lstStyle/>
          <a:p>
            <a:r>
              <a:rPr lang="en-US"/>
              <a:t>Department of Electrical and Electronic Engineering</a:t>
            </a:r>
            <a:endParaRPr lang="en-GB"/>
          </a:p>
        </p:txBody>
      </p:sp>
      <p:sp>
        <p:nvSpPr>
          <p:cNvPr id="4" name="Slide Number Placeholder 3">
            <a:extLst>
              <a:ext uri="{FF2B5EF4-FFF2-40B4-BE49-F238E27FC236}">
                <a16:creationId xmlns:a16="http://schemas.microsoft.com/office/drawing/2014/main" id="{5C0EDFB5-B3BA-ADA8-4600-FCDAFA1A852F}"/>
              </a:ext>
            </a:extLst>
          </p:cNvPr>
          <p:cNvSpPr>
            <a:spLocks noGrp="1"/>
          </p:cNvSpPr>
          <p:nvPr>
            <p:ph type="sldNum" sz="quarter" idx="12"/>
          </p:nvPr>
        </p:nvSpPr>
        <p:spPr/>
        <p:txBody>
          <a:bodyPr/>
          <a:lstStyle/>
          <a:p>
            <a:fld id="{CBA53E11-492D-48B3-9F9B-09541CA2A39A}" type="slidenum">
              <a:rPr lang="en-GB" smtClean="0"/>
              <a:t>‹#›</a:t>
            </a:fld>
            <a:endParaRPr lang="en-GB"/>
          </a:p>
        </p:txBody>
      </p:sp>
    </p:spTree>
    <p:extLst>
      <p:ext uri="{BB962C8B-B14F-4D97-AF65-F5344CB8AC3E}">
        <p14:creationId xmlns:p14="http://schemas.microsoft.com/office/powerpoint/2010/main" val="375716822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Khaki">
    <p:bg>
      <p:bgPr>
        <a:solidFill>
          <a:srgbClr val="FBF7DC"/>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B01DE9-7247-71C2-3301-8F43BD947000}"/>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A0F1F649-B08E-D628-15EF-6CAEE9855C9E}"/>
              </a:ext>
            </a:extLst>
          </p:cNvPr>
          <p:cNvSpPr>
            <a:spLocks noGrp="1"/>
          </p:cNvSpPr>
          <p:nvPr>
            <p:ph type="ftr" sz="quarter" idx="11"/>
          </p:nvPr>
        </p:nvSpPr>
        <p:spPr/>
        <p:txBody>
          <a:bodyPr/>
          <a:lstStyle/>
          <a:p>
            <a:r>
              <a:rPr lang="en-US"/>
              <a:t>Department of Electrical and Electronic Engineering</a:t>
            </a:r>
            <a:endParaRPr lang="en-GB"/>
          </a:p>
        </p:txBody>
      </p:sp>
      <p:sp>
        <p:nvSpPr>
          <p:cNvPr id="4" name="Slide Number Placeholder 3">
            <a:extLst>
              <a:ext uri="{FF2B5EF4-FFF2-40B4-BE49-F238E27FC236}">
                <a16:creationId xmlns:a16="http://schemas.microsoft.com/office/drawing/2014/main" id="{5C0EDFB5-B3BA-ADA8-4600-FCDAFA1A852F}"/>
              </a:ext>
            </a:extLst>
          </p:cNvPr>
          <p:cNvSpPr>
            <a:spLocks noGrp="1"/>
          </p:cNvSpPr>
          <p:nvPr>
            <p:ph type="sldNum" sz="quarter" idx="12"/>
          </p:nvPr>
        </p:nvSpPr>
        <p:spPr/>
        <p:txBody>
          <a:bodyPr/>
          <a:lstStyle/>
          <a:p>
            <a:fld id="{CBA53E11-492D-48B3-9F9B-09541CA2A39A}" type="slidenum">
              <a:rPr lang="en-GB" smtClean="0"/>
              <a:t>‹#›</a:t>
            </a:fld>
            <a:endParaRPr lang="en-GB"/>
          </a:p>
        </p:txBody>
      </p:sp>
    </p:spTree>
    <p:extLst>
      <p:ext uri="{BB962C8B-B14F-4D97-AF65-F5344CB8AC3E}">
        <p14:creationId xmlns:p14="http://schemas.microsoft.com/office/powerpoint/2010/main" val="418811291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0F4440-CEDC-0D92-E0D5-5C1E3B59B1DA}"/>
              </a:ext>
            </a:extLst>
          </p:cNvPr>
          <p:cNvSpPr>
            <a:spLocks noGrp="1"/>
          </p:cNvSpPr>
          <p:nvPr>
            <p:ph type="title"/>
          </p:nvPr>
        </p:nvSpPr>
        <p:spPr>
          <a:xfrm>
            <a:off x="325800" y="252000"/>
            <a:ext cx="11540763" cy="378044"/>
          </a:xfrm>
          <a:prstGeom prst="rect">
            <a:avLst/>
          </a:prstGeom>
        </p:spPr>
        <p:txBody>
          <a:bodyPr vert="horz" lIns="0" tIns="0" rIns="0" bIns="0" rtlCol="0" anchor="t">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BCA021F-8558-9528-DA3D-486CCDBEB58F}"/>
              </a:ext>
            </a:extLst>
          </p:cNvPr>
          <p:cNvSpPr>
            <a:spLocks noGrp="1"/>
          </p:cNvSpPr>
          <p:nvPr>
            <p:ph type="body" idx="1"/>
          </p:nvPr>
        </p:nvSpPr>
        <p:spPr>
          <a:xfrm>
            <a:off x="326232" y="1394619"/>
            <a:ext cx="11541025" cy="4866481"/>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1CD1A8F0-AC4B-E4A0-94D0-99C4BFD973A7}"/>
              </a:ext>
            </a:extLst>
          </p:cNvPr>
          <p:cNvSpPr>
            <a:spLocks noGrp="1"/>
          </p:cNvSpPr>
          <p:nvPr>
            <p:ph type="dt" sz="half" idx="2"/>
          </p:nvPr>
        </p:nvSpPr>
        <p:spPr>
          <a:xfrm>
            <a:off x="10641349" y="6393702"/>
            <a:ext cx="1233647" cy="137270"/>
          </a:xfrm>
          <a:prstGeom prst="rect">
            <a:avLst/>
          </a:prstGeom>
        </p:spPr>
        <p:txBody>
          <a:bodyPr vert="horz" lIns="0" tIns="0" rIns="0" bIns="0" rtlCol="0" anchor="b">
            <a:noAutofit/>
          </a:bodyPr>
          <a:lstStyle>
            <a:lvl1pPr algn="r">
              <a:defRPr sz="850">
                <a:solidFill>
                  <a:schemeClr val="accent1"/>
                </a:solidFill>
              </a:defRPr>
            </a:lvl1pPr>
          </a:lstStyle>
          <a:p>
            <a:endParaRPr lang="en-GB"/>
          </a:p>
        </p:txBody>
      </p:sp>
      <p:sp>
        <p:nvSpPr>
          <p:cNvPr id="5" name="Footer Placeholder 4">
            <a:extLst>
              <a:ext uri="{FF2B5EF4-FFF2-40B4-BE49-F238E27FC236}">
                <a16:creationId xmlns:a16="http://schemas.microsoft.com/office/drawing/2014/main" id="{5EC0FC7A-298A-77A0-6596-56B0B3FD8C37}"/>
              </a:ext>
            </a:extLst>
          </p:cNvPr>
          <p:cNvSpPr>
            <a:spLocks noGrp="1"/>
          </p:cNvSpPr>
          <p:nvPr>
            <p:ph type="ftr" sz="quarter" idx="3"/>
          </p:nvPr>
        </p:nvSpPr>
        <p:spPr>
          <a:xfrm>
            <a:off x="1965261" y="6393702"/>
            <a:ext cx="3423452" cy="137272"/>
          </a:xfrm>
          <a:prstGeom prst="rect">
            <a:avLst/>
          </a:prstGeom>
        </p:spPr>
        <p:txBody>
          <a:bodyPr vert="horz" lIns="0" tIns="0" rIns="0" bIns="0" rtlCol="0" anchor="b">
            <a:noAutofit/>
          </a:bodyPr>
          <a:lstStyle>
            <a:lvl1pPr algn="l">
              <a:defRPr sz="850">
                <a:solidFill>
                  <a:schemeClr val="accent1"/>
                </a:solidFill>
              </a:defRPr>
            </a:lvl1pPr>
          </a:lstStyle>
          <a:p>
            <a:r>
              <a:rPr lang="en-US"/>
              <a:t>Department of Electrical and Electronic Engineering</a:t>
            </a:r>
            <a:endParaRPr lang="en-GB" dirty="0"/>
          </a:p>
        </p:txBody>
      </p:sp>
      <p:sp>
        <p:nvSpPr>
          <p:cNvPr id="6" name="Slide Number Placeholder 5">
            <a:extLst>
              <a:ext uri="{FF2B5EF4-FFF2-40B4-BE49-F238E27FC236}">
                <a16:creationId xmlns:a16="http://schemas.microsoft.com/office/drawing/2014/main" id="{B4517C40-7EB7-0CFD-6F6C-54AE57DE17D5}"/>
              </a:ext>
            </a:extLst>
          </p:cNvPr>
          <p:cNvSpPr>
            <a:spLocks noGrp="1"/>
          </p:cNvSpPr>
          <p:nvPr>
            <p:ph type="sldNum" sz="quarter" idx="4"/>
          </p:nvPr>
        </p:nvSpPr>
        <p:spPr>
          <a:xfrm>
            <a:off x="5936755" y="6393702"/>
            <a:ext cx="318491" cy="137272"/>
          </a:xfrm>
          <a:prstGeom prst="rect">
            <a:avLst/>
          </a:prstGeom>
        </p:spPr>
        <p:txBody>
          <a:bodyPr vert="horz" lIns="0" tIns="0" rIns="0" bIns="0" rtlCol="0" anchor="b">
            <a:noAutofit/>
          </a:bodyPr>
          <a:lstStyle>
            <a:lvl1pPr algn="ctr">
              <a:defRPr sz="850" b="1">
                <a:solidFill>
                  <a:schemeClr val="accent1"/>
                </a:solidFill>
              </a:defRPr>
            </a:lvl1pPr>
          </a:lstStyle>
          <a:p>
            <a:fld id="{CBA53E11-492D-48B3-9F9B-09541CA2A39A}" type="slidenum">
              <a:rPr lang="en-GB" smtClean="0"/>
              <a:pPr/>
              <a:t>‹#›</a:t>
            </a:fld>
            <a:endParaRPr lang="en-GB"/>
          </a:p>
        </p:txBody>
      </p:sp>
      <p:sp>
        <p:nvSpPr>
          <p:cNvPr id="7" name="TextBox 6">
            <a:extLst>
              <a:ext uri="{FF2B5EF4-FFF2-40B4-BE49-F238E27FC236}">
                <a16:creationId xmlns:a16="http://schemas.microsoft.com/office/drawing/2014/main" id="{D296CDD9-97E9-735B-8549-0F3AE3CCAC58}"/>
              </a:ext>
            </a:extLst>
          </p:cNvPr>
          <p:cNvSpPr txBox="1"/>
          <p:nvPr userDrawn="1"/>
        </p:nvSpPr>
        <p:spPr>
          <a:xfrm>
            <a:off x="326232" y="6393702"/>
            <a:ext cx="1417500" cy="137272"/>
          </a:xfrm>
          <a:prstGeom prst="rect">
            <a:avLst/>
          </a:prstGeom>
          <a:noFill/>
        </p:spPr>
        <p:txBody>
          <a:bodyPr wrap="square" lIns="0" tIns="0" rIns="0" bIns="0" rtlCol="0" anchor="b">
            <a:noAutofit/>
          </a:bodyPr>
          <a:lstStyle/>
          <a:p>
            <a:pPr algn="l"/>
            <a:r>
              <a:rPr lang="en-US" sz="850" b="0" dirty="0">
                <a:solidFill>
                  <a:schemeClr val="accent1"/>
                </a:solidFill>
                <a:latin typeface="+mj-lt"/>
              </a:rPr>
              <a:t>Imperial College London</a:t>
            </a:r>
          </a:p>
        </p:txBody>
      </p:sp>
    </p:spTree>
    <p:extLst>
      <p:ext uri="{BB962C8B-B14F-4D97-AF65-F5344CB8AC3E}">
        <p14:creationId xmlns:p14="http://schemas.microsoft.com/office/powerpoint/2010/main" val="1145082161"/>
      </p:ext>
    </p:extLst>
  </p:cSld>
  <p:clrMap bg1="lt1" tx1="dk1" bg2="lt2" tx2="dk2" accent1="accent1" accent2="accent2" accent3="accent3" accent4="accent4" accent5="accent5" accent6="accent6" hlink="hlink" folHlink="folHlink"/>
  <p:sldLayoutIdLst>
    <p:sldLayoutId id="2147483656" r:id="rId1"/>
    <p:sldLayoutId id="2147483679" r:id="rId2"/>
    <p:sldLayoutId id="2147483680" r:id="rId3"/>
    <p:sldLayoutId id="2147483649" r:id="rId4"/>
    <p:sldLayoutId id="2147483657" r:id="rId5"/>
    <p:sldLayoutId id="2147483658" r:id="rId6"/>
    <p:sldLayoutId id="2147483681" r:id="rId7"/>
    <p:sldLayoutId id="2147483682" r:id="rId8"/>
    <p:sldLayoutId id="2147483675" r:id="rId9"/>
    <p:sldLayoutId id="2147483650" r:id="rId10"/>
    <p:sldLayoutId id="2147483683" r:id="rId11"/>
    <p:sldLayoutId id="2147483684" r:id="rId12"/>
    <p:sldLayoutId id="2147483652" r:id="rId13"/>
    <p:sldLayoutId id="2147483685" r:id="rId14"/>
    <p:sldLayoutId id="2147483686" r:id="rId15"/>
    <p:sldLayoutId id="2147483659" r:id="rId16"/>
    <p:sldLayoutId id="2147483687" r:id="rId17"/>
    <p:sldLayoutId id="2147483688" r:id="rId18"/>
    <p:sldLayoutId id="2147483660" r:id="rId19"/>
    <p:sldLayoutId id="2147483689" r:id="rId20"/>
    <p:sldLayoutId id="2147483690" r:id="rId21"/>
    <p:sldLayoutId id="2147483677" r:id="rId22"/>
    <p:sldLayoutId id="2147483691" r:id="rId23"/>
    <p:sldLayoutId id="2147483692" r:id="rId24"/>
    <p:sldLayoutId id="2147483676" r:id="rId25"/>
    <p:sldLayoutId id="2147483667" r:id="rId26"/>
    <p:sldLayoutId id="2147483693" r:id="rId27"/>
    <p:sldLayoutId id="2147483694" r:id="rId28"/>
    <p:sldLayoutId id="2147483666" r:id="rId29"/>
    <p:sldLayoutId id="2147483661" r:id="rId30"/>
    <p:sldLayoutId id="2147483695" r:id="rId31"/>
    <p:sldLayoutId id="2147483696" r:id="rId32"/>
    <p:sldLayoutId id="2147483669" r:id="rId33"/>
    <p:sldLayoutId id="2147483697" r:id="rId34"/>
    <p:sldLayoutId id="2147483698" r:id="rId35"/>
    <p:sldLayoutId id="2147483678" r:id="rId36"/>
    <p:sldLayoutId id="2147483699" r:id="rId37"/>
    <p:sldLayoutId id="2147483700" r:id="rId38"/>
    <p:sldLayoutId id="2147483662" r:id="rId39"/>
    <p:sldLayoutId id="2147483701" r:id="rId40"/>
    <p:sldLayoutId id="2147483702" r:id="rId41"/>
    <p:sldLayoutId id="2147483663" r:id="rId42"/>
    <p:sldLayoutId id="2147483703" r:id="rId43"/>
    <p:sldLayoutId id="2147483704" r:id="rId44"/>
    <p:sldLayoutId id="2147483664" r:id="rId45"/>
    <p:sldLayoutId id="2147483705" r:id="rId46"/>
    <p:sldLayoutId id="2147483706" r:id="rId47"/>
    <p:sldLayoutId id="2147483665" r:id="rId48"/>
    <p:sldLayoutId id="2147483671" r:id="rId49"/>
    <p:sldLayoutId id="2147483707" r:id="rId50"/>
    <p:sldLayoutId id="2147483708" r:id="rId51"/>
    <p:sldLayoutId id="2147483670" r:id="rId52"/>
    <p:sldLayoutId id="2147483672" r:id="rId53"/>
    <p:sldLayoutId id="2147483674" r:id="rId54"/>
    <p:sldLayoutId id="2147483709" r:id="rId55"/>
    <p:sldLayoutId id="2147483710" r:id="rId56"/>
    <p:sldLayoutId id="2147483673" r:id="rId57"/>
    <p:sldLayoutId id="2147483654" r:id="rId58"/>
    <p:sldLayoutId id="2147483711" r:id="rId59"/>
    <p:sldLayoutId id="2147483712" r:id="rId60"/>
    <p:sldLayoutId id="2147483655" r:id="rId61"/>
    <p:sldLayoutId id="2147483713" r:id="rId62"/>
    <p:sldLayoutId id="2147483714" r:id="rId63"/>
  </p:sldLayoutIdLst>
  <p:transition>
    <p:fade/>
  </p:transition>
  <p:hf sldNum="0" hdr="0" dt="0"/>
  <p:txStyles>
    <p:titleStyle>
      <a:lvl1pPr algn="l" defTabSz="685765" rtl="0" eaLnBrk="1" latinLnBrk="0" hangingPunct="1">
        <a:lnSpc>
          <a:spcPct val="90000"/>
        </a:lnSpc>
        <a:spcBef>
          <a:spcPct val="0"/>
        </a:spcBef>
        <a:buNone/>
        <a:defRPr sz="2600" b="0" kern="1200">
          <a:solidFill>
            <a:schemeClr val="accent1"/>
          </a:solidFill>
          <a:latin typeface="+mj-lt"/>
          <a:ea typeface="+mj-ea"/>
          <a:cs typeface="+mj-cs"/>
        </a:defRPr>
      </a:lvl1pPr>
    </p:titleStyle>
    <p:bodyStyle>
      <a:lvl1pPr marL="0" indent="0" algn="l" defTabSz="685765" rtl="0" eaLnBrk="1" latinLnBrk="0" hangingPunct="1">
        <a:lnSpc>
          <a:spcPct val="105000"/>
        </a:lnSpc>
        <a:spcBef>
          <a:spcPts val="0"/>
        </a:spcBef>
        <a:buFont typeface="Arial" panose="020B0604020202020204" pitchFamily="34" charset="0"/>
        <a:buNone/>
        <a:defRPr sz="2000" kern="1200">
          <a:solidFill>
            <a:schemeClr val="tx1"/>
          </a:solidFill>
          <a:latin typeface="+mn-lt"/>
          <a:ea typeface="+mn-ea"/>
          <a:cs typeface="+mn-cs"/>
        </a:defRPr>
      </a:lvl1pPr>
      <a:lvl2pPr marL="0" indent="0" algn="l" defTabSz="685765" rtl="0" eaLnBrk="1" latinLnBrk="0" hangingPunct="1">
        <a:lnSpc>
          <a:spcPct val="105000"/>
        </a:lnSpc>
        <a:spcBef>
          <a:spcPts val="0"/>
        </a:spcBef>
        <a:buFont typeface="Arial" panose="020B0604020202020204" pitchFamily="34" charset="0"/>
        <a:buNone/>
        <a:defRPr sz="2000" b="0" kern="1200">
          <a:solidFill>
            <a:schemeClr val="tx1"/>
          </a:solidFill>
          <a:latin typeface="+mj-lt"/>
          <a:ea typeface="+mn-ea"/>
          <a:cs typeface="+mn-cs"/>
        </a:defRPr>
      </a:lvl2pPr>
      <a:lvl3pPr marL="161991"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3pPr>
      <a:lvl4pPr marL="323984"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4pPr>
      <a:lvl5pPr marL="485975"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5pPr>
      <a:lvl6pPr marL="1885853"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6pPr>
      <a:lvl7pPr marL="2228736"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7pPr>
      <a:lvl8pPr marL="2571618"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8pPr>
      <a:lvl9pPr marL="2914501"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685765" rtl="0" eaLnBrk="1" latinLnBrk="0" hangingPunct="1">
        <a:defRPr sz="1600" kern="1200">
          <a:solidFill>
            <a:schemeClr val="tx1"/>
          </a:solidFill>
          <a:latin typeface="+mn-lt"/>
          <a:ea typeface="+mn-ea"/>
          <a:cs typeface="+mn-cs"/>
        </a:defRPr>
      </a:lvl1pPr>
      <a:lvl2pPr marL="342882" algn="l" defTabSz="685765" rtl="0" eaLnBrk="1" latinLnBrk="0" hangingPunct="1">
        <a:defRPr sz="1600" kern="1200">
          <a:solidFill>
            <a:schemeClr val="tx1"/>
          </a:solidFill>
          <a:latin typeface="+mn-lt"/>
          <a:ea typeface="+mn-ea"/>
          <a:cs typeface="+mn-cs"/>
        </a:defRPr>
      </a:lvl2pPr>
      <a:lvl3pPr marL="685765" algn="l" defTabSz="685765" rtl="0" eaLnBrk="1" latinLnBrk="0" hangingPunct="1">
        <a:defRPr sz="1600" kern="1200">
          <a:solidFill>
            <a:schemeClr val="tx1"/>
          </a:solidFill>
          <a:latin typeface="+mn-lt"/>
          <a:ea typeface="+mn-ea"/>
          <a:cs typeface="+mn-cs"/>
        </a:defRPr>
      </a:lvl3pPr>
      <a:lvl4pPr marL="1028647" algn="l" defTabSz="685765" rtl="0" eaLnBrk="1" latinLnBrk="0" hangingPunct="1">
        <a:defRPr sz="1600" kern="1200">
          <a:solidFill>
            <a:schemeClr val="tx1"/>
          </a:solidFill>
          <a:latin typeface="+mn-lt"/>
          <a:ea typeface="+mn-ea"/>
          <a:cs typeface="+mn-cs"/>
        </a:defRPr>
      </a:lvl4pPr>
      <a:lvl5pPr marL="1371530" algn="l" defTabSz="685765" rtl="0" eaLnBrk="1" latinLnBrk="0" hangingPunct="1">
        <a:defRPr sz="1600" kern="1200">
          <a:solidFill>
            <a:schemeClr val="tx1"/>
          </a:solidFill>
          <a:latin typeface="+mn-lt"/>
          <a:ea typeface="+mn-ea"/>
          <a:cs typeface="+mn-cs"/>
        </a:defRPr>
      </a:lvl5pPr>
      <a:lvl6pPr marL="1714412" algn="l" defTabSz="685765" rtl="0" eaLnBrk="1" latinLnBrk="0" hangingPunct="1">
        <a:defRPr sz="1600" kern="1200">
          <a:solidFill>
            <a:schemeClr val="tx1"/>
          </a:solidFill>
          <a:latin typeface="+mn-lt"/>
          <a:ea typeface="+mn-ea"/>
          <a:cs typeface="+mn-cs"/>
        </a:defRPr>
      </a:lvl6pPr>
      <a:lvl7pPr marL="2057295" algn="l" defTabSz="685765" rtl="0" eaLnBrk="1" latinLnBrk="0" hangingPunct="1">
        <a:defRPr sz="1600" kern="1200">
          <a:solidFill>
            <a:schemeClr val="tx1"/>
          </a:solidFill>
          <a:latin typeface="+mn-lt"/>
          <a:ea typeface="+mn-ea"/>
          <a:cs typeface="+mn-cs"/>
        </a:defRPr>
      </a:lvl7pPr>
      <a:lvl8pPr marL="2400177" algn="l" defTabSz="685765" rtl="0" eaLnBrk="1" latinLnBrk="0" hangingPunct="1">
        <a:defRPr sz="1600" kern="1200">
          <a:solidFill>
            <a:schemeClr val="tx1"/>
          </a:solidFill>
          <a:latin typeface="+mn-lt"/>
          <a:ea typeface="+mn-ea"/>
          <a:cs typeface="+mn-cs"/>
        </a:defRPr>
      </a:lvl8pPr>
      <a:lvl9pPr marL="2743060" algn="l" defTabSz="685765" rtl="0" eaLnBrk="1" latinLnBrk="0" hangingPunct="1">
        <a:defRPr sz="16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206" userDrawn="1">
          <p15:clr>
            <a:srgbClr val="F26B43"/>
          </p15:clr>
        </p15:guide>
        <p15:guide id="4" pos="7475" userDrawn="1">
          <p15:clr>
            <a:srgbClr val="F26B43"/>
          </p15:clr>
        </p15:guide>
        <p15:guide id="5" orient="horz" pos="207" userDrawn="1">
          <p15:clr>
            <a:srgbClr val="F26B43"/>
          </p15:clr>
        </p15:guide>
        <p15:guide id="6" orient="horz" pos="4114" userDrawn="1">
          <p15:clr>
            <a:srgbClr val="F26B43"/>
          </p15:clr>
        </p15:guide>
        <p15:guide id="7" orient="horz" pos="3944" userDrawn="1">
          <p15:clr>
            <a:srgbClr val="F26B43"/>
          </p15:clr>
        </p15:guide>
        <p15:guide id="8" orient="horz" pos="879" userDrawn="1">
          <p15:clr>
            <a:srgbClr val="F26B43"/>
          </p15:clr>
        </p15:guide>
        <p15:guide id="9" pos="3723" userDrawn="1">
          <p15:clr>
            <a:srgbClr val="F26B43"/>
          </p15:clr>
        </p15:guide>
        <p15:guide id="10" pos="395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9.xml"/><Relationship Id="rId1" Type="http://schemas.openxmlformats.org/officeDocument/2006/relationships/video" Target="https://www.youtube.com/embed/CNr4M9iXvt0?feature=oembed"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www.imperial.ac.uk/students/new-students/student-essentials/" TargetMode="Externa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imperial.ac.uk/admin-services/security/safezone/" TargetMode="Externa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imperial.ac.uk/admin-services/corestream-/" TargetMode="External"/><Relationship Id="rId1" Type="http://schemas.openxmlformats.org/officeDocument/2006/relationships/slideLayout" Target="../slideLayouts/slideLayout10.xml"/><Relationship Id="rId6" Type="http://schemas.openxmlformats.org/officeDocument/2006/relationships/hyperlink" Target="https://www.imperial.ac.uk/estates-facilities/customer-services-centre/report-issue/"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hyperlink" Target="https://www.imperial.ac.uk/electrical-engineering/internal/health-and-safety-essentials/"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C6C70-3B0C-690C-2FF8-30ECEE796F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2B5E60-AD83-A7CE-4AC3-0AF557FD3A25}"/>
              </a:ext>
            </a:extLst>
          </p:cNvPr>
          <p:cNvSpPr>
            <a:spLocks noGrp="1"/>
          </p:cNvSpPr>
          <p:nvPr>
            <p:ph type="ctrTitle"/>
          </p:nvPr>
        </p:nvSpPr>
        <p:spPr>
          <a:xfrm>
            <a:off x="312686" y="2206385"/>
            <a:ext cx="9144000" cy="1847942"/>
          </a:xfrm>
        </p:spPr>
        <p:txBody>
          <a:bodyPr/>
          <a:lstStyle/>
          <a:p>
            <a:r>
              <a:rPr lang="en-GB" dirty="0"/>
              <a:t>Department of Electrical and Electronic Engineering</a:t>
            </a:r>
          </a:p>
        </p:txBody>
      </p:sp>
      <p:sp>
        <p:nvSpPr>
          <p:cNvPr id="3" name="Subtitle 2">
            <a:extLst>
              <a:ext uri="{FF2B5EF4-FFF2-40B4-BE49-F238E27FC236}">
                <a16:creationId xmlns:a16="http://schemas.microsoft.com/office/drawing/2014/main" id="{0108A084-C83B-B1BA-F1C8-58ED2C96F318}"/>
              </a:ext>
            </a:extLst>
          </p:cNvPr>
          <p:cNvSpPr>
            <a:spLocks noGrp="1"/>
          </p:cNvSpPr>
          <p:nvPr>
            <p:ph type="subTitle" idx="1"/>
          </p:nvPr>
        </p:nvSpPr>
        <p:spPr>
          <a:xfrm>
            <a:off x="330271" y="4383000"/>
            <a:ext cx="9144000" cy="971515"/>
          </a:xfrm>
        </p:spPr>
        <p:txBody>
          <a:bodyPr/>
          <a:lstStyle/>
          <a:p>
            <a:r>
              <a:rPr lang="en-GB" dirty="0">
                <a:solidFill>
                  <a:schemeClr val="accent3"/>
                </a:solidFill>
              </a:rPr>
              <a:t>Day One Safety Induction</a:t>
            </a:r>
          </a:p>
        </p:txBody>
      </p:sp>
      <p:sp>
        <p:nvSpPr>
          <p:cNvPr id="6" name="Text Placeholder 5">
            <a:extLst>
              <a:ext uri="{FF2B5EF4-FFF2-40B4-BE49-F238E27FC236}">
                <a16:creationId xmlns:a16="http://schemas.microsoft.com/office/drawing/2014/main" id="{D8590196-1683-86F1-9CB4-80E5FB8111EC}"/>
              </a:ext>
            </a:extLst>
          </p:cNvPr>
          <p:cNvSpPr>
            <a:spLocks noGrp="1"/>
          </p:cNvSpPr>
          <p:nvPr>
            <p:ph type="body" sz="quarter" idx="10"/>
          </p:nvPr>
        </p:nvSpPr>
        <p:spPr>
          <a:xfrm>
            <a:off x="330271" y="5789336"/>
            <a:ext cx="5579198" cy="740845"/>
          </a:xfrm>
        </p:spPr>
        <p:txBody>
          <a:bodyPr/>
          <a:lstStyle/>
          <a:p>
            <a:r>
              <a:rPr lang="en-GB" b="1" dirty="0"/>
              <a:t>Zia Rahman</a:t>
            </a:r>
          </a:p>
          <a:p>
            <a:r>
              <a:rPr lang="en-GB" b="1" dirty="0"/>
              <a:t>Department Safety Officer</a:t>
            </a:r>
            <a:endParaRPr lang="en-US" dirty="0"/>
          </a:p>
          <a:p>
            <a:r>
              <a:rPr lang="en-US" dirty="0"/>
              <a:t>September 2026</a:t>
            </a:r>
          </a:p>
        </p:txBody>
      </p:sp>
    </p:spTree>
    <p:extLst>
      <p:ext uri="{BB962C8B-B14F-4D97-AF65-F5344CB8AC3E}">
        <p14:creationId xmlns:p14="http://schemas.microsoft.com/office/powerpoint/2010/main" val="26682668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CF6E-A742-FE7F-DEA0-859BC4D22F4E}"/>
            </a:ext>
          </a:extLst>
        </p:cNvPr>
        <p:cNvGrpSpPr/>
        <p:nvPr/>
      </p:nvGrpSpPr>
      <p:grpSpPr>
        <a:xfrm>
          <a:off x="0" y="0"/>
          <a:ext cx="0" cy="0"/>
          <a:chOff x="0" y="0"/>
          <a:chExt cx="0" cy="0"/>
        </a:xfrm>
      </p:grpSpPr>
      <p:sp>
        <p:nvSpPr>
          <p:cNvPr id="9" name="Footer Placeholder 8">
            <a:extLst>
              <a:ext uri="{FF2B5EF4-FFF2-40B4-BE49-F238E27FC236}">
                <a16:creationId xmlns:a16="http://schemas.microsoft.com/office/drawing/2014/main" id="{9B4DB062-36BA-28B2-7309-E133174D406A}"/>
              </a:ext>
            </a:extLst>
          </p:cNvPr>
          <p:cNvSpPr>
            <a:spLocks noGrp="1"/>
          </p:cNvSpPr>
          <p:nvPr>
            <p:ph type="ftr" sz="quarter" idx="11"/>
          </p:nvPr>
        </p:nvSpPr>
        <p:spPr>
          <a:xfrm>
            <a:off x="1965261" y="6393702"/>
            <a:ext cx="3423452" cy="137272"/>
          </a:xfrm>
        </p:spPr>
        <p:txBody>
          <a:bodyPr anchor="b">
            <a:normAutofit/>
          </a:bodyPr>
          <a:lstStyle/>
          <a:p>
            <a:pPr>
              <a:spcAft>
                <a:spcPts val="600"/>
              </a:spcAft>
            </a:pPr>
            <a:r>
              <a:rPr lang="en-US"/>
              <a:t>Department of Electrical and Electronic Engineering</a:t>
            </a:r>
            <a:endParaRPr lang="en-GB"/>
          </a:p>
        </p:txBody>
      </p:sp>
      <p:pic>
        <p:nvPicPr>
          <p:cNvPr id="3" name="Online Media 2" descr="Welcome to Imperial 2026">
            <a:hlinkClick r:id="" action="ppaction://media"/>
            <a:extLst>
              <a:ext uri="{FF2B5EF4-FFF2-40B4-BE49-F238E27FC236}">
                <a16:creationId xmlns:a16="http://schemas.microsoft.com/office/drawing/2014/main" id="{D84ACCAD-9B45-5863-56EB-E5CD345D20FA}"/>
              </a:ext>
            </a:extLst>
          </p:cNvPr>
          <p:cNvPicPr>
            <a:picLocks noRot="1" noChangeAspect="1"/>
          </p:cNvPicPr>
          <p:nvPr>
            <a:videoFile r:link="rId1"/>
          </p:nvPr>
        </p:nvPicPr>
        <p:blipFill>
          <a:blip r:embed="rId3"/>
          <a:stretch>
            <a:fillRect/>
          </a:stretch>
        </p:blipFill>
        <p:spPr>
          <a:xfrm>
            <a:off x="1427356" y="478299"/>
            <a:ext cx="9530481" cy="5384721"/>
          </a:xfrm>
          <a:prstGeom prst="rect">
            <a:avLst/>
          </a:prstGeom>
          <a:noFill/>
        </p:spPr>
      </p:pic>
    </p:spTree>
    <p:extLst>
      <p:ext uri="{BB962C8B-B14F-4D97-AF65-F5344CB8AC3E}">
        <p14:creationId xmlns:p14="http://schemas.microsoft.com/office/powerpoint/2010/main" val="16103910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1C3E-7399-4D52-AB43-2C329ABB2A16}"/>
              </a:ext>
            </a:extLst>
          </p:cNvPr>
          <p:cNvSpPr>
            <a:spLocks noGrp="1"/>
          </p:cNvSpPr>
          <p:nvPr>
            <p:ph type="title"/>
          </p:nvPr>
        </p:nvSpPr>
        <p:spPr>
          <a:xfrm>
            <a:off x="352177" y="471809"/>
            <a:ext cx="11540763" cy="378044"/>
          </a:xfrm>
        </p:spPr>
        <p:txBody>
          <a:bodyPr/>
          <a:lstStyle/>
          <a:p>
            <a:pPr algn="ctr"/>
            <a:r>
              <a:rPr lang="en-GB" dirty="0"/>
              <a:t>Student Essential Online Courses</a:t>
            </a:r>
          </a:p>
        </p:txBody>
      </p:sp>
      <p:sp>
        <p:nvSpPr>
          <p:cNvPr id="3" name="Content Placeholder 2">
            <a:extLst>
              <a:ext uri="{FF2B5EF4-FFF2-40B4-BE49-F238E27FC236}">
                <a16:creationId xmlns:a16="http://schemas.microsoft.com/office/drawing/2014/main" id="{5946C65D-C573-4B53-AB40-3F31015B6012}"/>
              </a:ext>
            </a:extLst>
          </p:cNvPr>
          <p:cNvSpPr>
            <a:spLocks noGrp="1"/>
          </p:cNvSpPr>
          <p:nvPr>
            <p:ph idx="1"/>
          </p:nvPr>
        </p:nvSpPr>
        <p:spPr>
          <a:xfrm>
            <a:off x="360968" y="1617785"/>
            <a:ext cx="11540763" cy="4422530"/>
          </a:xfrm>
        </p:spPr>
        <p:txBody>
          <a:bodyPr/>
          <a:lstStyle/>
          <a:p>
            <a:pPr algn="just"/>
            <a:r>
              <a:rPr lang="en-GB" dirty="0">
                <a:solidFill>
                  <a:srgbClr val="0000CD"/>
                </a:solidFill>
              </a:rPr>
              <a:t>As part of our commitment to your learning, we have developed six online units that make up the Student Essential Training programme. They are designed to give you the knowledge you need to understand Imperial's values and expectations around academic conduct, safety and behaviour. The training takes around four hours to complete in total. Training programme link can be found on the </a:t>
            </a:r>
            <a:r>
              <a:rPr lang="en-GB" dirty="0">
                <a:solidFill>
                  <a:srgbClr val="0000CD"/>
                </a:solidFill>
                <a:hlinkClick r:id="rId2"/>
              </a:rPr>
              <a:t>SE Webpage.</a:t>
            </a:r>
            <a:endParaRPr lang="en-GB" dirty="0">
              <a:solidFill>
                <a:srgbClr val="0000CD"/>
              </a:solidFill>
            </a:endParaRPr>
          </a:p>
          <a:p>
            <a:pPr algn="just"/>
            <a:endParaRPr lang="en-GB" dirty="0">
              <a:solidFill>
                <a:srgbClr val="0000CD"/>
              </a:solidFill>
            </a:endParaRPr>
          </a:p>
          <a:p>
            <a:pPr algn="just"/>
            <a:r>
              <a:rPr lang="en-GB" dirty="0">
                <a:solidFill>
                  <a:srgbClr val="0000CD"/>
                </a:solidFill>
              </a:rPr>
              <a:t>Courses include:  </a:t>
            </a:r>
          </a:p>
          <a:p>
            <a:pPr algn="just"/>
            <a:r>
              <a:rPr lang="en-GB" b="1" dirty="0">
                <a:solidFill>
                  <a:srgbClr val="0000CD"/>
                </a:solidFill>
              </a:rPr>
              <a:t>Fire Safety </a:t>
            </a:r>
            <a:r>
              <a:rPr lang="en-GB" b="1" dirty="0">
                <a:solidFill>
                  <a:srgbClr val="FFC000"/>
                </a:solidFill>
              </a:rPr>
              <a:t>(new) </a:t>
            </a:r>
            <a:r>
              <a:rPr lang="en-GB" b="1" dirty="0">
                <a:solidFill>
                  <a:srgbClr val="0000CD"/>
                </a:solidFill>
              </a:rPr>
              <a:t>, Cyber Security: We are all in this together </a:t>
            </a:r>
            <a:r>
              <a:rPr lang="en-GB" b="1" dirty="0">
                <a:solidFill>
                  <a:srgbClr val="FFC000"/>
                </a:solidFill>
              </a:rPr>
              <a:t>(new) </a:t>
            </a:r>
            <a:r>
              <a:rPr lang="en-GB" b="1" dirty="0">
                <a:solidFill>
                  <a:srgbClr val="0000CD"/>
                </a:solidFill>
              </a:rPr>
              <a:t>, Freedom of Speech </a:t>
            </a:r>
            <a:r>
              <a:rPr lang="en-GB" b="1" dirty="0">
                <a:solidFill>
                  <a:srgbClr val="FFC000"/>
                </a:solidFill>
              </a:rPr>
              <a:t>(new) </a:t>
            </a:r>
            <a:r>
              <a:rPr lang="en-GB" b="1" dirty="0"/>
              <a:t> </a:t>
            </a:r>
          </a:p>
          <a:p>
            <a:pPr algn="just"/>
            <a:r>
              <a:rPr lang="en-GB" b="1" dirty="0">
                <a:solidFill>
                  <a:srgbClr val="0000CD"/>
                </a:solidFill>
              </a:rPr>
              <a:t>Consent Matters </a:t>
            </a:r>
            <a:r>
              <a:rPr lang="en-GB" b="1" dirty="0">
                <a:solidFill>
                  <a:schemeClr val="accent4">
                    <a:lumMod val="75000"/>
                  </a:schemeClr>
                </a:solidFill>
              </a:rPr>
              <a:t>(updated)</a:t>
            </a:r>
            <a:r>
              <a:rPr lang="en-GB" b="1" dirty="0">
                <a:solidFill>
                  <a:srgbClr val="0000CD"/>
                </a:solidFill>
              </a:rPr>
              <a:t>, Plagiarism Awareness </a:t>
            </a:r>
            <a:r>
              <a:rPr lang="en-GB" b="1" dirty="0">
                <a:solidFill>
                  <a:schemeClr val="accent4">
                    <a:lumMod val="75000"/>
                  </a:schemeClr>
                </a:solidFill>
              </a:rPr>
              <a:t>(updated)</a:t>
            </a:r>
            <a:r>
              <a:rPr lang="en-GB" b="1" dirty="0">
                <a:solidFill>
                  <a:srgbClr val="0000CD"/>
                </a:solidFill>
              </a:rPr>
              <a:t>, EDI for Students </a:t>
            </a:r>
            <a:r>
              <a:rPr lang="en-GB" b="1" dirty="0">
                <a:solidFill>
                  <a:srgbClr val="00B050"/>
                </a:solidFill>
              </a:rPr>
              <a:t>(revised)</a:t>
            </a:r>
            <a:r>
              <a:rPr lang="en-GB" b="1" dirty="0"/>
              <a:t>.</a:t>
            </a:r>
            <a:endParaRPr lang="en-GB" dirty="0">
              <a:solidFill>
                <a:srgbClr val="0000CD"/>
              </a:solidFill>
            </a:endParaRPr>
          </a:p>
          <a:p>
            <a:pPr algn="just"/>
            <a:endParaRPr lang="en-GB" dirty="0">
              <a:solidFill>
                <a:srgbClr val="0000CD"/>
              </a:solidFill>
            </a:endParaRPr>
          </a:p>
          <a:p>
            <a:pPr algn="just"/>
            <a:r>
              <a:rPr lang="en-GB" dirty="0">
                <a:solidFill>
                  <a:schemeClr val="accent1"/>
                </a:solidFill>
              </a:rPr>
              <a:t>A deadline of </a:t>
            </a:r>
            <a:r>
              <a:rPr lang="en-GB" b="1" dirty="0">
                <a:solidFill>
                  <a:schemeClr val="accent1"/>
                </a:solidFill>
              </a:rPr>
              <a:t>1st October </a:t>
            </a:r>
            <a:r>
              <a:rPr lang="en-GB" dirty="0">
                <a:solidFill>
                  <a:schemeClr val="accent1"/>
                </a:solidFill>
              </a:rPr>
              <a:t>has been set for the completion of Fire Safety, Cyber Security, Freedom of Speech, and Consent Matters units by new taught students. </a:t>
            </a:r>
          </a:p>
          <a:p>
            <a:pPr algn="just"/>
            <a:endParaRPr lang="en-GB" b="1" dirty="0">
              <a:solidFill>
                <a:schemeClr val="accent1"/>
              </a:solidFill>
            </a:endParaRPr>
          </a:p>
          <a:p>
            <a:pPr algn="just"/>
            <a:r>
              <a:rPr lang="en-GB" dirty="0">
                <a:solidFill>
                  <a:schemeClr val="accent1"/>
                </a:solidFill>
              </a:rPr>
              <a:t>Students will have the </a:t>
            </a:r>
            <a:r>
              <a:rPr lang="en-GB" b="1" dirty="0">
                <a:solidFill>
                  <a:schemeClr val="accent1"/>
                </a:solidFill>
              </a:rPr>
              <a:t>autumn term to complete the two remaining units </a:t>
            </a:r>
            <a:r>
              <a:rPr lang="en-GB" dirty="0">
                <a:solidFill>
                  <a:schemeClr val="accent1"/>
                </a:solidFill>
              </a:rPr>
              <a:t>– Plagiarism Awareness and EDI for Students. </a:t>
            </a:r>
          </a:p>
        </p:txBody>
      </p:sp>
      <p:sp>
        <p:nvSpPr>
          <p:cNvPr id="4" name="Footer Placeholder 3">
            <a:extLst>
              <a:ext uri="{FF2B5EF4-FFF2-40B4-BE49-F238E27FC236}">
                <a16:creationId xmlns:a16="http://schemas.microsoft.com/office/drawing/2014/main" id="{33576E91-E424-4E08-A114-1B3ABA396C74}"/>
              </a:ext>
            </a:extLst>
          </p:cNvPr>
          <p:cNvSpPr>
            <a:spLocks noGrp="1"/>
          </p:cNvSpPr>
          <p:nvPr>
            <p:ph type="ftr" sz="quarter" idx="11"/>
          </p:nvPr>
        </p:nvSpPr>
        <p:spPr/>
        <p:txBody>
          <a:bodyPr/>
          <a:lstStyle/>
          <a:p>
            <a:r>
              <a:rPr lang="en-US" dirty="0"/>
              <a:t>Department of Electrical and Electronic Engineering</a:t>
            </a:r>
            <a:endParaRPr lang="en-GB" dirty="0"/>
          </a:p>
        </p:txBody>
      </p:sp>
      <p:sp>
        <p:nvSpPr>
          <p:cNvPr id="5" name="Subtitle 4">
            <a:extLst>
              <a:ext uri="{FF2B5EF4-FFF2-40B4-BE49-F238E27FC236}">
                <a16:creationId xmlns:a16="http://schemas.microsoft.com/office/drawing/2014/main" id="{A1CE7BA0-2181-4F1A-BC89-724AD5D90D7E}"/>
              </a:ext>
            </a:extLst>
          </p:cNvPr>
          <p:cNvSpPr>
            <a:spLocks noGrp="1"/>
          </p:cNvSpPr>
          <p:nvPr>
            <p:ph type="subTitle" idx="13"/>
          </p:nvPr>
        </p:nvSpPr>
        <p:spPr>
          <a:xfrm>
            <a:off x="343385" y="1068604"/>
            <a:ext cx="11540763" cy="371567"/>
          </a:xfrm>
        </p:spPr>
        <p:txBody>
          <a:bodyPr/>
          <a:lstStyle/>
          <a:p>
            <a:r>
              <a:rPr lang="en-GB" dirty="0"/>
              <a:t>Requirement for new, existing and post graduate students</a:t>
            </a:r>
          </a:p>
        </p:txBody>
      </p:sp>
    </p:spTree>
    <p:extLst>
      <p:ext uri="{BB962C8B-B14F-4D97-AF65-F5344CB8AC3E}">
        <p14:creationId xmlns:p14="http://schemas.microsoft.com/office/powerpoint/2010/main" val="380316348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DE30DA2-9149-42BD-A6B0-A5F440E30D29}"/>
              </a:ext>
            </a:extLst>
          </p:cNvPr>
          <p:cNvSpPr/>
          <p:nvPr/>
        </p:nvSpPr>
        <p:spPr>
          <a:xfrm>
            <a:off x="281354" y="1907931"/>
            <a:ext cx="5732585" cy="39389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bg1"/>
              </a:solidFill>
            </a:endParaRPr>
          </a:p>
        </p:txBody>
      </p:sp>
      <p:pic>
        <p:nvPicPr>
          <p:cNvPr id="7" name="Picture 6">
            <a:extLst>
              <a:ext uri="{FF2B5EF4-FFF2-40B4-BE49-F238E27FC236}">
                <a16:creationId xmlns:a16="http://schemas.microsoft.com/office/drawing/2014/main" id="{C964E1A9-8D08-4E8A-A76C-DA7417C8C37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7909" y="1984691"/>
            <a:ext cx="5555691" cy="3721516"/>
          </a:xfrm>
          <a:prstGeom prst="rect">
            <a:avLst/>
          </a:prstGeom>
          <a:solidFill>
            <a:schemeClr val="accent1"/>
          </a:solidFill>
        </p:spPr>
      </p:pic>
      <p:sp>
        <p:nvSpPr>
          <p:cNvPr id="13" name="Rectangle 12">
            <a:extLst>
              <a:ext uri="{FF2B5EF4-FFF2-40B4-BE49-F238E27FC236}">
                <a16:creationId xmlns:a16="http://schemas.microsoft.com/office/drawing/2014/main" id="{DD8A2AC9-A349-473F-B6EA-31F20A46D35F}"/>
              </a:ext>
            </a:extLst>
          </p:cNvPr>
          <p:cNvSpPr/>
          <p:nvPr/>
        </p:nvSpPr>
        <p:spPr>
          <a:xfrm>
            <a:off x="4598378" y="2690448"/>
            <a:ext cx="6866792" cy="374552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bg1"/>
              </a:solidFill>
            </a:endParaRPr>
          </a:p>
        </p:txBody>
      </p:sp>
      <p:sp>
        <p:nvSpPr>
          <p:cNvPr id="2" name="Title 1">
            <a:extLst>
              <a:ext uri="{FF2B5EF4-FFF2-40B4-BE49-F238E27FC236}">
                <a16:creationId xmlns:a16="http://schemas.microsoft.com/office/drawing/2014/main" id="{60391C3E-7399-4D52-AB43-2C329ABB2A16}"/>
              </a:ext>
            </a:extLst>
          </p:cNvPr>
          <p:cNvSpPr>
            <a:spLocks noGrp="1"/>
          </p:cNvSpPr>
          <p:nvPr>
            <p:ph type="title"/>
          </p:nvPr>
        </p:nvSpPr>
        <p:spPr>
          <a:xfrm>
            <a:off x="334592" y="630070"/>
            <a:ext cx="11540763" cy="378044"/>
          </a:xfrm>
        </p:spPr>
        <p:txBody>
          <a:bodyPr/>
          <a:lstStyle/>
          <a:p>
            <a:pPr algn="ctr"/>
            <a:r>
              <a:rPr lang="en-GB" dirty="0"/>
              <a:t>Student Essential Online Courses</a:t>
            </a:r>
          </a:p>
        </p:txBody>
      </p:sp>
      <p:sp>
        <p:nvSpPr>
          <p:cNvPr id="4" name="Footer Placeholder 3">
            <a:extLst>
              <a:ext uri="{FF2B5EF4-FFF2-40B4-BE49-F238E27FC236}">
                <a16:creationId xmlns:a16="http://schemas.microsoft.com/office/drawing/2014/main" id="{33576E91-E424-4E08-A114-1B3ABA396C74}"/>
              </a:ext>
            </a:extLst>
          </p:cNvPr>
          <p:cNvSpPr>
            <a:spLocks noGrp="1"/>
          </p:cNvSpPr>
          <p:nvPr>
            <p:ph type="ftr" sz="quarter" idx="11"/>
          </p:nvPr>
        </p:nvSpPr>
        <p:spPr/>
        <p:txBody>
          <a:bodyPr/>
          <a:lstStyle/>
          <a:p>
            <a:r>
              <a:rPr lang="en-US"/>
              <a:t>Department of Electrical and Electronic Engineering</a:t>
            </a:r>
            <a:endParaRPr lang="en-GB" dirty="0"/>
          </a:p>
        </p:txBody>
      </p:sp>
      <p:sp>
        <p:nvSpPr>
          <p:cNvPr id="5" name="Subtitle 4">
            <a:extLst>
              <a:ext uri="{FF2B5EF4-FFF2-40B4-BE49-F238E27FC236}">
                <a16:creationId xmlns:a16="http://schemas.microsoft.com/office/drawing/2014/main" id="{A1CE7BA0-2181-4F1A-BC89-724AD5D90D7E}"/>
              </a:ext>
            </a:extLst>
          </p:cNvPr>
          <p:cNvSpPr>
            <a:spLocks noGrp="1"/>
          </p:cNvSpPr>
          <p:nvPr>
            <p:ph type="subTitle" idx="13"/>
          </p:nvPr>
        </p:nvSpPr>
        <p:spPr>
          <a:xfrm>
            <a:off x="290147" y="1437882"/>
            <a:ext cx="4369775" cy="371567"/>
          </a:xfrm>
        </p:spPr>
        <p:txBody>
          <a:bodyPr/>
          <a:lstStyle/>
          <a:p>
            <a:r>
              <a:rPr lang="en-GB" b="1" dirty="0"/>
              <a:t>Student Essential Webpage</a:t>
            </a:r>
          </a:p>
        </p:txBody>
      </p:sp>
      <p:pic>
        <p:nvPicPr>
          <p:cNvPr id="10" name="Picture 9">
            <a:extLst>
              <a:ext uri="{FF2B5EF4-FFF2-40B4-BE49-F238E27FC236}">
                <a16:creationId xmlns:a16="http://schemas.microsoft.com/office/drawing/2014/main" id="{85332A67-22F8-4726-B00A-C83B8EAB49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77508" y="2759316"/>
            <a:ext cx="6726115" cy="3609597"/>
          </a:xfrm>
          <a:prstGeom prst="rect">
            <a:avLst/>
          </a:prstGeom>
        </p:spPr>
      </p:pic>
      <p:sp>
        <p:nvSpPr>
          <p:cNvPr id="14" name="Subtitle 4">
            <a:extLst>
              <a:ext uri="{FF2B5EF4-FFF2-40B4-BE49-F238E27FC236}">
                <a16:creationId xmlns:a16="http://schemas.microsoft.com/office/drawing/2014/main" id="{4CBCDCFC-48B1-47A7-BF33-FFD10C72C46A}"/>
              </a:ext>
            </a:extLst>
          </p:cNvPr>
          <p:cNvSpPr txBox="1">
            <a:spLocks/>
          </p:cNvSpPr>
          <p:nvPr/>
        </p:nvSpPr>
        <p:spPr>
          <a:xfrm>
            <a:off x="8326315" y="2232121"/>
            <a:ext cx="3730870" cy="371567"/>
          </a:xfrm>
          <a:prstGeom prst="rect">
            <a:avLst/>
          </a:prstGeom>
        </p:spPr>
        <p:txBody>
          <a:bodyPr vert="horz" lIns="0" tIns="0" rIns="0" bIns="0" rtlCol="0">
            <a:noAutofit/>
          </a:bodyPr>
          <a:lstStyle>
            <a:lvl1pPr marL="0" indent="0" algn="l" defTabSz="685765" rtl="0" eaLnBrk="1" latinLnBrk="0" hangingPunct="1">
              <a:lnSpc>
                <a:spcPct val="90000"/>
              </a:lnSpc>
              <a:spcBef>
                <a:spcPts val="0"/>
              </a:spcBef>
              <a:buFont typeface="Arial" panose="020B0604020202020204" pitchFamily="34" charset="0"/>
              <a:buNone/>
              <a:defRPr sz="2600" kern="1200">
                <a:solidFill>
                  <a:schemeClr val="accent3"/>
                </a:solidFill>
                <a:latin typeface="+mn-lt"/>
                <a:ea typeface="Inter Medium" panose="02000503000000020004" pitchFamily="2" charset="0"/>
                <a:cs typeface="+mn-cs"/>
              </a:defRPr>
            </a:lvl1pPr>
            <a:lvl2pPr marL="342882" indent="0" algn="ctr" defTabSz="685765" rtl="0" eaLnBrk="1" latinLnBrk="0" hangingPunct="1">
              <a:lnSpc>
                <a:spcPct val="105000"/>
              </a:lnSpc>
              <a:spcBef>
                <a:spcPts val="0"/>
              </a:spcBef>
              <a:buFont typeface="Arial" panose="020B0604020202020204" pitchFamily="34" charset="0"/>
              <a:buNone/>
              <a:defRPr sz="1500" b="0" kern="1200">
                <a:solidFill>
                  <a:schemeClr val="tx1"/>
                </a:solidFill>
                <a:latin typeface="+mj-lt"/>
                <a:ea typeface="+mn-ea"/>
                <a:cs typeface="+mn-cs"/>
              </a:defRPr>
            </a:lvl2pPr>
            <a:lvl3pPr marL="685765" indent="0" algn="ctr" defTabSz="685765" rtl="0" eaLnBrk="1" latinLnBrk="0" hangingPunct="1">
              <a:lnSpc>
                <a:spcPct val="105000"/>
              </a:lnSpc>
              <a:spcBef>
                <a:spcPts val="0"/>
              </a:spcBef>
              <a:buClr>
                <a:schemeClr val="accent1"/>
              </a:buClr>
              <a:buFont typeface="Arial" panose="020B0604020202020204" pitchFamily="34" charset="0"/>
              <a:buNone/>
              <a:defRPr sz="1350" kern="1200">
                <a:solidFill>
                  <a:schemeClr val="tx1"/>
                </a:solidFill>
                <a:latin typeface="+mn-lt"/>
                <a:ea typeface="+mn-ea"/>
                <a:cs typeface="+mn-cs"/>
              </a:defRPr>
            </a:lvl3pPr>
            <a:lvl4pPr marL="1028647" indent="0" algn="ctr" defTabSz="685765" rtl="0" eaLnBrk="1" latinLnBrk="0" hangingPunct="1">
              <a:lnSpc>
                <a:spcPct val="105000"/>
              </a:lnSpc>
              <a:spcBef>
                <a:spcPts val="0"/>
              </a:spcBef>
              <a:buClr>
                <a:schemeClr val="accent1"/>
              </a:buClr>
              <a:buFont typeface="Arial" panose="020B0604020202020204" pitchFamily="34" charset="0"/>
              <a:buNone/>
              <a:defRPr sz="1200" kern="1200">
                <a:solidFill>
                  <a:schemeClr val="tx1"/>
                </a:solidFill>
                <a:latin typeface="+mn-lt"/>
                <a:ea typeface="+mn-ea"/>
                <a:cs typeface="+mn-cs"/>
              </a:defRPr>
            </a:lvl4pPr>
            <a:lvl5pPr marL="1371530" indent="0" algn="ctr" defTabSz="685765" rtl="0" eaLnBrk="1" latinLnBrk="0" hangingPunct="1">
              <a:lnSpc>
                <a:spcPct val="105000"/>
              </a:lnSpc>
              <a:spcBef>
                <a:spcPts val="0"/>
              </a:spcBef>
              <a:buClr>
                <a:schemeClr val="accent1"/>
              </a:buClr>
              <a:buFont typeface="Arial" panose="020B0604020202020204" pitchFamily="34" charset="0"/>
              <a:buNone/>
              <a:defRPr sz="1200" kern="1200">
                <a:solidFill>
                  <a:schemeClr val="tx1"/>
                </a:solidFill>
                <a:latin typeface="+mn-lt"/>
                <a:ea typeface="+mn-ea"/>
                <a:cs typeface="+mn-cs"/>
              </a:defRPr>
            </a:lvl5pPr>
            <a:lvl6pPr marL="1714412" indent="0" algn="ctr" defTabSz="685765"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295" indent="0" algn="ctr" defTabSz="685765"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177" indent="0" algn="ctr" defTabSz="685765"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060" indent="0" algn="ctr" defTabSz="685765"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b="1" dirty="0"/>
              <a:t>CANVAS Dashboard</a:t>
            </a:r>
          </a:p>
        </p:txBody>
      </p:sp>
    </p:spTree>
    <p:extLst>
      <p:ext uri="{BB962C8B-B14F-4D97-AF65-F5344CB8AC3E}">
        <p14:creationId xmlns:p14="http://schemas.microsoft.com/office/powerpoint/2010/main" val="65971890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70434-9477-94A8-5265-ABD808272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B4B915-FC18-90C1-DAAC-4E0B59B1596C}"/>
              </a:ext>
            </a:extLst>
          </p:cNvPr>
          <p:cNvSpPr>
            <a:spLocks noGrp="1"/>
          </p:cNvSpPr>
          <p:nvPr>
            <p:ph type="title"/>
          </p:nvPr>
        </p:nvSpPr>
        <p:spPr>
          <a:xfrm>
            <a:off x="299423" y="533354"/>
            <a:ext cx="11540763" cy="378044"/>
          </a:xfrm>
        </p:spPr>
        <p:txBody>
          <a:bodyPr/>
          <a:lstStyle/>
          <a:p>
            <a:pPr algn="ctr"/>
            <a:r>
              <a:rPr lang="en-GB" dirty="0"/>
              <a:t>Emergency Contact Numbers</a:t>
            </a:r>
            <a:endParaRPr lang="en-US" dirty="0"/>
          </a:p>
        </p:txBody>
      </p:sp>
      <p:sp>
        <p:nvSpPr>
          <p:cNvPr id="3" name="Content Placeholder 2">
            <a:extLst>
              <a:ext uri="{FF2B5EF4-FFF2-40B4-BE49-F238E27FC236}">
                <a16:creationId xmlns:a16="http://schemas.microsoft.com/office/drawing/2014/main" id="{363EAC08-C9BC-2102-F852-3CAA0D86747A}"/>
              </a:ext>
            </a:extLst>
          </p:cNvPr>
          <p:cNvSpPr>
            <a:spLocks noGrp="1"/>
          </p:cNvSpPr>
          <p:nvPr>
            <p:ph idx="1"/>
          </p:nvPr>
        </p:nvSpPr>
        <p:spPr>
          <a:xfrm>
            <a:off x="334593" y="1719934"/>
            <a:ext cx="11540763" cy="4425889"/>
          </a:xfrm>
        </p:spPr>
        <p:txBody>
          <a:bodyPr/>
          <a:lstStyle/>
          <a:p>
            <a:pPr marL="342900" indent="-342900">
              <a:lnSpc>
                <a:spcPct val="150000"/>
              </a:lnSpc>
              <a:buFont typeface="Arial" panose="020B0604020202020204" pitchFamily="34" charset="0"/>
              <a:buChar char="•"/>
            </a:pPr>
            <a:r>
              <a:rPr lang="en-GB" sz="3200" dirty="0">
                <a:solidFill>
                  <a:schemeClr val="accent1"/>
                </a:solidFill>
              </a:rPr>
              <a:t>Please dial </a:t>
            </a:r>
            <a:r>
              <a:rPr lang="en-GB" sz="3200" b="1" u="sng" dirty="0">
                <a:solidFill>
                  <a:srgbClr val="00B050"/>
                </a:solidFill>
              </a:rPr>
              <a:t>4444</a:t>
            </a:r>
            <a:r>
              <a:rPr lang="en-GB" sz="3200" dirty="0">
                <a:solidFill>
                  <a:schemeClr val="tx2"/>
                </a:solidFill>
              </a:rPr>
              <a:t> </a:t>
            </a:r>
            <a:r>
              <a:rPr lang="en-GB" sz="3200" dirty="0">
                <a:solidFill>
                  <a:schemeClr val="accent1"/>
                </a:solidFill>
              </a:rPr>
              <a:t>from any internal phone</a:t>
            </a:r>
          </a:p>
          <a:p>
            <a:pPr marL="342900" indent="-342900">
              <a:lnSpc>
                <a:spcPct val="150000"/>
              </a:lnSpc>
              <a:buFont typeface="Arial" panose="020B0604020202020204" pitchFamily="34" charset="0"/>
              <a:buChar char="•"/>
            </a:pPr>
            <a:r>
              <a:rPr lang="en-GB" sz="3200" dirty="0">
                <a:solidFill>
                  <a:schemeClr val="accent1"/>
                </a:solidFill>
              </a:rPr>
              <a:t>Store and dial </a:t>
            </a:r>
            <a:r>
              <a:rPr lang="en-GB" sz="3200" b="1" u="sng" dirty="0">
                <a:solidFill>
                  <a:srgbClr val="00B050"/>
                </a:solidFill>
              </a:rPr>
              <a:t>0207 589 1000</a:t>
            </a:r>
            <a:r>
              <a:rPr lang="en-GB" sz="3200" dirty="0">
                <a:solidFill>
                  <a:schemeClr val="tx2"/>
                </a:solidFill>
              </a:rPr>
              <a:t> </a:t>
            </a:r>
            <a:r>
              <a:rPr lang="en-GB" sz="3200" dirty="0">
                <a:solidFill>
                  <a:schemeClr val="accent1"/>
                </a:solidFill>
              </a:rPr>
              <a:t>from your mobile phone</a:t>
            </a:r>
          </a:p>
          <a:p>
            <a:pPr marL="342900" indent="-342900">
              <a:lnSpc>
                <a:spcPct val="150000"/>
              </a:lnSpc>
              <a:buFont typeface="Arial" panose="020B0604020202020204" pitchFamily="34" charset="0"/>
              <a:buChar char="•"/>
            </a:pPr>
            <a:r>
              <a:rPr lang="en-GB" sz="3200" dirty="0">
                <a:solidFill>
                  <a:schemeClr val="accent1"/>
                </a:solidFill>
              </a:rPr>
              <a:t>Both numbers will direct you to our </a:t>
            </a:r>
            <a:r>
              <a:rPr lang="en-GB" sz="3200" b="1" u="sng" dirty="0">
                <a:solidFill>
                  <a:srgbClr val="00B050"/>
                </a:solidFill>
              </a:rPr>
              <a:t>24 hour Security Office</a:t>
            </a:r>
            <a:r>
              <a:rPr lang="en-GB" sz="3200" dirty="0">
                <a:solidFill>
                  <a:schemeClr val="tx2"/>
                </a:solidFill>
              </a:rPr>
              <a:t> </a:t>
            </a:r>
            <a:r>
              <a:rPr lang="en-GB" sz="3200" dirty="0">
                <a:solidFill>
                  <a:schemeClr val="accent1"/>
                </a:solidFill>
              </a:rPr>
              <a:t>based in Sherfield Building</a:t>
            </a:r>
          </a:p>
          <a:p>
            <a:pPr marL="342900" indent="-342900">
              <a:lnSpc>
                <a:spcPct val="150000"/>
              </a:lnSpc>
              <a:buFont typeface="Arial" panose="020B0604020202020204" pitchFamily="34" charset="0"/>
              <a:buChar char="•"/>
            </a:pPr>
            <a:r>
              <a:rPr lang="en-GB" sz="3200" dirty="0">
                <a:solidFill>
                  <a:schemeClr val="accent1"/>
                </a:solidFill>
              </a:rPr>
              <a:t>999 or 111 can be dialled for incidences taking place outside of buildings.</a:t>
            </a:r>
          </a:p>
          <a:p>
            <a:endParaRPr lang="en-GB" sz="1800" dirty="0"/>
          </a:p>
          <a:p>
            <a:endParaRPr lang="en-GB" sz="1800" dirty="0"/>
          </a:p>
        </p:txBody>
      </p:sp>
      <p:sp>
        <p:nvSpPr>
          <p:cNvPr id="6" name="Footer Placeholder 5">
            <a:extLst>
              <a:ext uri="{FF2B5EF4-FFF2-40B4-BE49-F238E27FC236}">
                <a16:creationId xmlns:a16="http://schemas.microsoft.com/office/drawing/2014/main" id="{BB728207-E382-BB77-8DAA-EC526407A73B}"/>
              </a:ext>
            </a:extLst>
          </p:cNvPr>
          <p:cNvSpPr>
            <a:spLocks noGrp="1"/>
          </p:cNvSpPr>
          <p:nvPr>
            <p:ph type="ftr" sz="quarter" idx="11"/>
          </p:nvPr>
        </p:nvSpPr>
        <p:spPr/>
        <p:txBody>
          <a:bodyPr/>
          <a:lstStyle/>
          <a:p>
            <a:r>
              <a:rPr lang="en-US"/>
              <a:t>Department of Electrical and Electronic Engineering</a:t>
            </a:r>
            <a:endParaRPr lang="en-GB" dirty="0"/>
          </a:p>
        </p:txBody>
      </p:sp>
      <p:sp>
        <p:nvSpPr>
          <p:cNvPr id="17" name="Subtitle 16">
            <a:extLst>
              <a:ext uri="{FF2B5EF4-FFF2-40B4-BE49-F238E27FC236}">
                <a16:creationId xmlns:a16="http://schemas.microsoft.com/office/drawing/2014/main" id="{FBBF4508-E406-6039-E644-DBF838BBE7E7}"/>
              </a:ext>
            </a:extLst>
          </p:cNvPr>
          <p:cNvSpPr>
            <a:spLocks noGrp="1"/>
          </p:cNvSpPr>
          <p:nvPr>
            <p:ph type="subTitle" idx="13"/>
          </p:nvPr>
        </p:nvSpPr>
        <p:spPr>
          <a:xfrm>
            <a:off x="343385" y="1165319"/>
            <a:ext cx="11540763" cy="371567"/>
          </a:xfrm>
        </p:spPr>
        <p:txBody>
          <a:bodyPr/>
          <a:lstStyle/>
          <a:p>
            <a:r>
              <a:rPr lang="en-US" dirty="0"/>
              <a:t>In the event of an emergency anywhere on campus</a:t>
            </a:r>
          </a:p>
        </p:txBody>
      </p:sp>
    </p:spTree>
    <p:extLst>
      <p:ext uri="{BB962C8B-B14F-4D97-AF65-F5344CB8AC3E}">
        <p14:creationId xmlns:p14="http://schemas.microsoft.com/office/powerpoint/2010/main" val="99287962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AD263E8-CB79-3567-8269-02D286DF7C57}"/>
              </a:ext>
            </a:extLst>
          </p:cNvPr>
          <p:cNvSpPr>
            <a:spLocks noGrp="1"/>
          </p:cNvSpPr>
          <p:nvPr>
            <p:ph type="ftr" sz="quarter" idx="11"/>
          </p:nvPr>
        </p:nvSpPr>
        <p:spPr>
          <a:xfrm>
            <a:off x="1965261" y="6393702"/>
            <a:ext cx="3423452" cy="137272"/>
          </a:xfrm>
        </p:spPr>
        <p:txBody>
          <a:bodyPr/>
          <a:lstStyle/>
          <a:p>
            <a:r>
              <a:rPr lang="en-US"/>
              <a:t>Department of Electrical and Electronic Engineering</a:t>
            </a:r>
            <a:endParaRPr lang="en-GB" dirty="0"/>
          </a:p>
        </p:txBody>
      </p:sp>
      <p:sp>
        <p:nvSpPr>
          <p:cNvPr id="2" name="Title 1">
            <a:extLst>
              <a:ext uri="{FF2B5EF4-FFF2-40B4-BE49-F238E27FC236}">
                <a16:creationId xmlns:a16="http://schemas.microsoft.com/office/drawing/2014/main" id="{8AFE6160-6DC1-03C3-B332-3ADF4ED454FD}"/>
              </a:ext>
            </a:extLst>
          </p:cNvPr>
          <p:cNvSpPr>
            <a:spLocks noGrp="1"/>
          </p:cNvSpPr>
          <p:nvPr>
            <p:ph type="title"/>
          </p:nvPr>
        </p:nvSpPr>
        <p:spPr>
          <a:xfrm>
            <a:off x="1437269" y="1074216"/>
            <a:ext cx="4577276" cy="589046"/>
          </a:xfrm>
        </p:spPr>
        <p:txBody>
          <a:bodyPr/>
          <a:lstStyle/>
          <a:p>
            <a:r>
              <a:rPr lang="en-US" sz="3200" dirty="0"/>
              <a:t>Level 1 floor plan</a:t>
            </a:r>
          </a:p>
        </p:txBody>
      </p:sp>
      <p:pic>
        <p:nvPicPr>
          <p:cNvPr id="8" name="Picture 7">
            <a:extLst>
              <a:ext uri="{FF2B5EF4-FFF2-40B4-BE49-F238E27FC236}">
                <a16:creationId xmlns:a16="http://schemas.microsoft.com/office/drawing/2014/main" id="{B8E44786-99EA-784E-2761-B9C880EB817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6092040" y="2160103"/>
            <a:ext cx="6293470" cy="2448272"/>
          </a:xfrm>
          <a:prstGeom prst="rect">
            <a:avLst/>
          </a:prstGeom>
        </p:spPr>
      </p:pic>
      <p:sp>
        <p:nvSpPr>
          <p:cNvPr id="9" name="Rectangle 8">
            <a:extLst>
              <a:ext uri="{FF2B5EF4-FFF2-40B4-BE49-F238E27FC236}">
                <a16:creationId xmlns:a16="http://schemas.microsoft.com/office/drawing/2014/main" id="{E37F1EB9-1F32-AC79-F24B-F7D794DBEBE0}"/>
              </a:ext>
            </a:extLst>
          </p:cNvPr>
          <p:cNvSpPr/>
          <p:nvPr/>
        </p:nvSpPr>
        <p:spPr>
          <a:xfrm>
            <a:off x="7438575" y="1074216"/>
            <a:ext cx="1080120" cy="648072"/>
          </a:xfrm>
          <a:prstGeom prst="rect">
            <a:avLst/>
          </a:prstGeom>
          <a:solidFill>
            <a:schemeClr val="bg1">
              <a:lumMod val="75000"/>
              <a:alpha val="89000"/>
            </a:schemeClr>
          </a:solidFill>
          <a:ln>
            <a:solidFill>
              <a:schemeClr val="bg1">
                <a:lumMod val="65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500" dirty="0"/>
              <a:t>EE Stores [118]</a:t>
            </a:r>
          </a:p>
        </p:txBody>
      </p:sp>
      <p:sp>
        <p:nvSpPr>
          <p:cNvPr id="15" name="Rectangle 14">
            <a:extLst>
              <a:ext uri="{FF2B5EF4-FFF2-40B4-BE49-F238E27FC236}">
                <a16:creationId xmlns:a16="http://schemas.microsoft.com/office/drawing/2014/main" id="{2056CD64-FC00-791A-2E85-82CAFA77DA24}"/>
              </a:ext>
            </a:extLst>
          </p:cNvPr>
          <p:cNvSpPr/>
          <p:nvPr/>
        </p:nvSpPr>
        <p:spPr>
          <a:xfrm>
            <a:off x="8341719" y="4678288"/>
            <a:ext cx="1296144" cy="1224136"/>
          </a:xfrm>
          <a:prstGeom prst="rect">
            <a:avLst/>
          </a:prstGeom>
          <a:solidFill>
            <a:srgbClr val="FFC000">
              <a:alpha val="43000"/>
            </a:srgb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600" dirty="0" err="1"/>
              <a:t>Yr</a:t>
            </a:r>
            <a:r>
              <a:rPr lang="en-GB" sz="1600" dirty="0"/>
              <a:t> 1&amp;2</a:t>
            </a:r>
          </a:p>
          <a:p>
            <a:pPr algn="ctr"/>
            <a:r>
              <a:rPr lang="en-GB" sz="1600" dirty="0"/>
              <a:t>Electronics</a:t>
            </a:r>
          </a:p>
          <a:p>
            <a:pPr algn="ctr"/>
            <a:r>
              <a:rPr lang="en-GB" sz="1600" dirty="0"/>
              <a:t>Lab</a:t>
            </a:r>
          </a:p>
          <a:p>
            <a:pPr algn="ctr"/>
            <a:r>
              <a:rPr lang="en-GB" sz="1600" dirty="0"/>
              <a:t>[114]</a:t>
            </a:r>
          </a:p>
        </p:txBody>
      </p:sp>
    </p:spTree>
    <p:extLst>
      <p:ext uri="{BB962C8B-B14F-4D97-AF65-F5344CB8AC3E}">
        <p14:creationId xmlns:p14="http://schemas.microsoft.com/office/powerpoint/2010/main" val="325255384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8577D-CD6C-1BFE-36DB-9BC6FDCA0E34}"/>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997FB569-D539-BD91-DE87-62826E6255CA}"/>
              </a:ext>
            </a:extLst>
          </p:cNvPr>
          <p:cNvSpPr>
            <a:spLocks noGrp="1"/>
          </p:cNvSpPr>
          <p:nvPr>
            <p:ph type="ftr" sz="quarter" idx="11"/>
          </p:nvPr>
        </p:nvSpPr>
        <p:spPr>
          <a:xfrm>
            <a:off x="1965325" y="6393657"/>
            <a:ext cx="3423444" cy="137319"/>
          </a:xfrm>
        </p:spPr>
        <p:txBody>
          <a:bodyPr/>
          <a:lstStyle/>
          <a:p>
            <a:r>
              <a:rPr lang="en-US"/>
              <a:t>Department of Electrical and Electronic Engineering</a:t>
            </a:r>
            <a:endParaRPr lang="en-GB" dirty="0"/>
          </a:p>
        </p:txBody>
      </p:sp>
      <p:sp>
        <p:nvSpPr>
          <p:cNvPr id="2" name="Title 1">
            <a:extLst>
              <a:ext uri="{FF2B5EF4-FFF2-40B4-BE49-F238E27FC236}">
                <a16:creationId xmlns:a16="http://schemas.microsoft.com/office/drawing/2014/main" id="{8714DCB2-B28F-0CFE-C3FC-A03DA66D36B9}"/>
              </a:ext>
            </a:extLst>
          </p:cNvPr>
          <p:cNvSpPr>
            <a:spLocks noGrp="1"/>
          </p:cNvSpPr>
          <p:nvPr>
            <p:ph type="title"/>
          </p:nvPr>
        </p:nvSpPr>
        <p:spPr>
          <a:xfrm>
            <a:off x="325438" y="251619"/>
            <a:ext cx="5584032" cy="378619"/>
          </a:xfrm>
        </p:spPr>
        <p:txBody>
          <a:bodyPr/>
          <a:lstStyle/>
          <a:p>
            <a:r>
              <a:rPr lang="en-US" dirty="0"/>
              <a:t>Level 2 Floor Plan</a:t>
            </a:r>
          </a:p>
        </p:txBody>
      </p:sp>
      <p:pic>
        <p:nvPicPr>
          <p:cNvPr id="13" name="Picture 12">
            <a:extLst>
              <a:ext uri="{FF2B5EF4-FFF2-40B4-BE49-F238E27FC236}">
                <a16:creationId xmlns:a16="http://schemas.microsoft.com/office/drawing/2014/main" id="{3D10E803-BECD-1224-A68F-EEDAB3FC5E4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3718" y="1080195"/>
            <a:ext cx="8010161" cy="4940449"/>
          </a:xfrm>
          <a:prstGeom prst="rect">
            <a:avLst/>
          </a:prstGeom>
        </p:spPr>
      </p:pic>
      <p:sp>
        <p:nvSpPr>
          <p:cNvPr id="14" name="Rectangle 13">
            <a:extLst>
              <a:ext uri="{FF2B5EF4-FFF2-40B4-BE49-F238E27FC236}">
                <a16:creationId xmlns:a16="http://schemas.microsoft.com/office/drawing/2014/main" id="{96C26EE3-AC91-1019-97E7-4EDCC0158766}"/>
              </a:ext>
            </a:extLst>
          </p:cNvPr>
          <p:cNvSpPr/>
          <p:nvPr/>
        </p:nvSpPr>
        <p:spPr>
          <a:xfrm>
            <a:off x="6411872" y="4667142"/>
            <a:ext cx="1512168" cy="720080"/>
          </a:xfrm>
          <a:prstGeom prst="rect">
            <a:avLst/>
          </a:prstGeom>
          <a:solidFill>
            <a:schemeClr val="tx2">
              <a:lumMod val="60000"/>
              <a:lumOff val="40000"/>
              <a:alpha val="65000"/>
            </a:scheme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000" dirty="0"/>
              <a:t>EE Cafe</a:t>
            </a:r>
          </a:p>
        </p:txBody>
      </p:sp>
    </p:spTree>
    <p:extLst>
      <p:ext uri="{BB962C8B-B14F-4D97-AF65-F5344CB8AC3E}">
        <p14:creationId xmlns:p14="http://schemas.microsoft.com/office/powerpoint/2010/main" val="238411289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03A22-6053-2C09-69FA-36BDD18AAB6C}"/>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1C59308E-8453-0283-4921-90221E95E700}"/>
              </a:ext>
            </a:extLst>
          </p:cNvPr>
          <p:cNvSpPr>
            <a:spLocks noGrp="1"/>
          </p:cNvSpPr>
          <p:nvPr>
            <p:ph type="ftr" sz="quarter" idx="11"/>
          </p:nvPr>
        </p:nvSpPr>
        <p:spPr>
          <a:xfrm>
            <a:off x="1965325" y="6393657"/>
            <a:ext cx="3423444" cy="137319"/>
          </a:xfrm>
        </p:spPr>
        <p:txBody>
          <a:bodyPr/>
          <a:lstStyle/>
          <a:p>
            <a:r>
              <a:rPr lang="en-US"/>
              <a:t>Department of Electrical and Electronic Engineering</a:t>
            </a:r>
            <a:endParaRPr lang="en-GB" dirty="0"/>
          </a:p>
        </p:txBody>
      </p:sp>
      <p:sp>
        <p:nvSpPr>
          <p:cNvPr id="2" name="Title 1">
            <a:extLst>
              <a:ext uri="{FF2B5EF4-FFF2-40B4-BE49-F238E27FC236}">
                <a16:creationId xmlns:a16="http://schemas.microsoft.com/office/drawing/2014/main" id="{58B2445A-F6E0-D433-66A0-E526236AA877}"/>
              </a:ext>
            </a:extLst>
          </p:cNvPr>
          <p:cNvSpPr>
            <a:spLocks noGrp="1"/>
          </p:cNvSpPr>
          <p:nvPr>
            <p:ph type="title"/>
          </p:nvPr>
        </p:nvSpPr>
        <p:spPr>
          <a:xfrm>
            <a:off x="325438" y="251619"/>
            <a:ext cx="5584032" cy="378619"/>
          </a:xfrm>
        </p:spPr>
        <p:txBody>
          <a:bodyPr/>
          <a:lstStyle/>
          <a:p>
            <a:r>
              <a:rPr lang="en-US" dirty="0"/>
              <a:t>Level 3 Floor Plan</a:t>
            </a:r>
          </a:p>
        </p:txBody>
      </p:sp>
      <p:pic>
        <p:nvPicPr>
          <p:cNvPr id="3" name="Picture 2">
            <a:extLst>
              <a:ext uri="{FF2B5EF4-FFF2-40B4-BE49-F238E27FC236}">
                <a16:creationId xmlns:a16="http://schemas.microsoft.com/office/drawing/2014/main" id="{9767F3D5-BD06-57DD-11AB-C5D03B37541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83009" y="1162435"/>
            <a:ext cx="8734142" cy="3677810"/>
          </a:xfrm>
          <a:prstGeom prst="rect">
            <a:avLst/>
          </a:prstGeom>
        </p:spPr>
      </p:pic>
      <p:sp>
        <p:nvSpPr>
          <p:cNvPr id="5" name="Rectangle 4">
            <a:extLst>
              <a:ext uri="{FF2B5EF4-FFF2-40B4-BE49-F238E27FC236}">
                <a16:creationId xmlns:a16="http://schemas.microsoft.com/office/drawing/2014/main" id="{7533CB99-108D-4B9B-8E8E-E1AAA431F00F}"/>
              </a:ext>
            </a:extLst>
          </p:cNvPr>
          <p:cNvSpPr/>
          <p:nvPr/>
        </p:nvSpPr>
        <p:spPr>
          <a:xfrm>
            <a:off x="2199185" y="3456497"/>
            <a:ext cx="1872208" cy="1057012"/>
          </a:xfrm>
          <a:prstGeom prst="rect">
            <a:avLst/>
          </a:prstGeom>
          <a:solidFill>
            <a:srgbClr val="FFC000">
              <a:alpha val="43000"/>
            </a:srgb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500" dirty="0"/>
              <a:t>Teaching Space</a:t>
            </a:r>
          </a:p>
          <a:p>
            <a:pPr algn="ctr"/>
            <a:r>
              <a:rPr lang="en-GB" sz="1500" dirty="0"/>
              <a:t>[305]</a:t>
            </a:r>
          </a:p>
        </p:txBody>
      </p:sp>
      <p:sp>
        <p:nvSpPr>
          <p:cNvPr id="6" name="Rectangle 5">
            <a:extLst>
              <a:ext uri="{FF2B5EF4-FFF2-40B4-BE49-F238E27FC236}">
                <a16:creationId xmlns:a16="http://schemas.microsoft.com/office/drawing/2014/main" id="{B3773469-B3EE-0B88-D8FB-F261A729BB29}"/>
              </a:ext>
            </a:extLst>
          </p:cNvPr>
          <p:cNvSpPr/>
          <p:nvPr/>
        </p:nvSpPr>
        <p:spPr>
          <a:xfrm>
            <a:off x="8607897" y="3456497"/>
            <a:ext cx="1512168" cy="1080120"/>
          </a:xfrm>
          <a:prstGeom prst="rect">
            <a:avLst/>
          </a:prstGeom>
          <a:solidFill>
            <a:srgbClr val="7030A0">
              <a:alpha val="43000"/>
            </a:srgbClr>
          </a:solidFill>
          <a:ln>
            <a:solidFill>
              <a:srgbClr val="7030A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500" dirty="0"/>
              <a:t>MSc</a:t>
            </a:r>
          </a:p>
          <a:p>
            <a:pPr algn="ctr"/>
            <a:r>
              <a:rPr lang="en-GB" sz="1500" dirty="0"/>
              <a:t>Computer Lab</a:t>
            </a:r>
          </a:p>
          <a:p>
            <a:pPr algn="ctr"/>
            <a:r>
              <a:rPr lang="en-GB" sz="1500" dirty="0"/>
              <a:t>[303]</a:t>
            </a:r>
          </a:p>
        </p:txBody>
      </p:sp>
      <p:sp>
        <p:nvSpPr>
          <p:cNvPr id="7" name="Rectangle 6">
            <a:extLst>
              <a:ext uri="{FF2B5EF4-FFF2-40B4-BE49-F238E27FC236}">
                <a16:creationId xmlns:a16="http://schemas.microsoft.com/office/drawing/2014/main" id="{45163059-93C3-4BDA-7572-1FABA8F9E4F7}"/>
              </a:ext>
            </a:extLst>
          </p:cNvPr>
          <p:cNvSpPr/>
          <p:nvPr/>
        </p:nvSpPr>
        <p:spPr>
          <a:xfrm>
            <a:off x="4863481" y="3528505"/>
            <a:ext cx="1440160" cy="1008112"/>
          </a:xfrm>
          <a:prstGeom prst="rect">
            <a:avLst/>
          </a:prstGeom>
          <a:solidFill>
            <a:srgbClr val="7030A0">
              <a:alpha val="43000"/>
            </a:srgbClr>
          </a:solidFill>
          <a:ln>
            <a:solidFill>
              <a:srgbClr val="7030A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500" dirty="0"/>
              <a:t>Post Graduate</a:t>
            </a:r>
          </a:p>
          <a:p>
            <a:pPr algn="ctr"/>
            <a:r>
              <a:rPr lang="en-GB" sz="1500" dirty="0"/>
              <a:t>Breakout Space</a:t>
            </a:r>
          </a:p>
          <a:p>
            <a:pPr algn="ctr"/>
            <a:r>
              <a:rPr lang="en-GB" sz="1500" dirty="0"/>
              <a:t>[305]</a:t>
            </a:r>
          </a:p>
        </p:txBody>
      </p:sp>
      <p:sp>
        <p:nvSpPr>
          <p:cNvPr id="8" name="Rectangle 7">
            <a:extLst>
              <a:ext uri="{FF2B5EF4-FFF2-40B4-BE49-F238E27FC236}">
                <a16:creationId xmlns:a16="http://schemas.microsoft.com/office/drawing/2014/main" id="{97C31F45-5917-3FF0-8FB5-787969B7D23D}"/>
              </a:ext>
            </a:extLst>
          </p:cNvPr>
          <p:cNvSpPr/>
          <p:nvPr/>
        </p:nvSpPr>
        <p:spPr>
          <a:xfrm>
            <a:off x="6663681" y="3744529"/>
            <a:ext cx="1440160" cy="792088"/>
          </a:xfrm>
          <a:prstGeom prst="rect">
            <a:avLst/>
          </a:prstGeom>
          <a:solidFill>
            <a:srgbClr val="7030A0">
              <a:alpha val="43000"/>
            </a:srgbClr>
          </a:solidFill>
          <a:ln>
            <a:solidFill>
              <a:srgbClr val="7030A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500" dirty="0"/>
              <a:t>MSc</a:t>
            </a:r>
          </a:p>
          <a:p>
            <a:pPr algn="ctr"/>
            <a:r>
              <a:rPr lang="en-GB" sz="1500" dirty="0"/>
              <a:t>Study Space</a:t>
            </a:r>
          </a:p>
          <a:p>
            <a:pPr algn="ctr"/>
            <a:r>
              <a:rPr lang="en-GB" sz="1500" dirty="0"/>
              <a:t>[303]</a:t>
            </a:r>
          </a:p>
        </p:txBody>
      </p:sp>
      <p:sp>
        <p:nvSpPr>
          <p:cNvPr id="9" name="Rectangle 8">
            <a:extLst>
              <a:ext uri="{FF2B5EF4-FFF2-40B4-BE49-F238E27FC236}">
                <a16:creationId xmlns:a16="http://schemas.microsoft.com/office/drawing/2014/main" id="{E64CB57A-EB92-1AA7-F7F5-C683447B9FA0}"/>
              </a:ext>
            </a:extLst>
          </p:cNvPr>
          <p:cNvSpPr/>
          <p:nvPr/>
        </p:nvSpPr>
        <p:spPr>
          <a:xfrm>
            <a:off x="6807697" y="3240473"/>
            <a:ext cx="1008112" cy="432048"/>
          </a:xfrm>
          <a:prstGeom prst="rect">
            <a:avLst/>
          </a:prstGeom>
          <a:solidFill>
            <a:srgbClr val="7030A0">
              <a:alpha val="43000"/>
            </a:srgbClr>
          </a:solidFill>
          <a:ln>
            <a:solidFill>
              <a:srgbClr val="7030A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100" dirty="0"/>
              <a:t>MSc Lab [303B]</a:t>
            </a:r>
          </a:p>
        </p:txBody>
      </p:sp>
    </p:spTree>
    <p:extLst>
      <p:ext uri="{BB962C8B-B14F-4D97-AF65-F5344CB8AC3E}">
        <p14:creationId xmlns:p14="http://schemas.microsoft.com/office/powerpoint/2010/main" val="9714741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278BE-6718-B949-4C2C-47CB07FE1DE6}"/>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ED76FD41-8D57-9150-E36D-6A1DA7D6EA89}"/>
              </a:ext>
            </a:extLst>
          </p:cNvPr>
          <p:cNvSpPr>
            <a:spLocks noGrp="1"/>
          </p:cNvSpPr>
          <p:nvPr>
            <p:ph type="ftr" sz="quarter" idx="11"/>
          </p:nvPr>
        </p:nvSpPr>
        <p:spPr>
          <a:xfrm>
            <a:off x="1965325" y="6393657"/>
            <a:ext cx="3423444" cy="137319"/>
          </a:xfrm>
        </p:spPr>
        <p:txBody>
          <a:bodyPr/>
          <a:lstStyle/>
          <a:p>
            <a:r>
              <a:rPr lang="en-US"/>
              <a:t>Department of Electrical and Electronic Engineering</a:t>
            </a:r>
            <a:endParaRPr lang="en-GB" dirty="0"/>
          </a:p>
        </p:txBody>
      </p:sp>
      <p:sp>
        <p:nvSpPr>
          <p:cNvPr id="2" name="Title 1">
            <a:extLst>
              <a:ext uri="{FF2B5EF4-FFF2-40B4-BE49-F238E27FC236}">
                <a16:creationId xmlns:a16="http://schemas.microsoft.com/office/drawing/2014/main" id="{845F6B61-EE22-7D84-9385-D9608902793C}"/>
              </a:ext>
            </a:extLst>
          </p:cNvPr>
          <p:cNvSpPr>
            <a:spLocks noGrp="1"/>
          </p:cNvSpPr>
          <p:nvPr>
            <p:ph type="title"/>
          </p:nvPr>
        </p:nvSpPr>
        <p:spPr>
          <a:xfrm>
            <a:off x="325438" y="251619"/>
            <a:ext cx="5584032" cy="378619"/>
          </a:xfrm>
        </p:spPr>
        <p:txBody>
          <a:bodyPr/>
          <a:lstStyle/>
          <a:p>
            <a:r>
              <a:rPr lang="en-US" dirty="0"/>
              <a:t>Level 4 Floor Plan</a:t>
            </a:r>
          </a:p>
        </p:txBody>
      </p:sp>
      <p:pic>
        <p:nvPicPr>
          <p:cNvPr id="5" name="Picture 4">
            <a:extLst>
              <a:ext uri="{FF2B5EF4-FFF2-40B4-BE49-F238E27FC236}">
                <a16:creationId xmlns:a16="http://schemas.microsoft.com/office/drawing/2014/main" id="{CA7969DE-0E65-F180-EFE0-D470CA3B3E7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72777" y="1637567"/>
            <a:ext cx="8872777" cy="3748761"/>
          </a:xfrm>
          <a:prstGeom prst="rect">
            <a:avLst/>
          </a:prstGeom>
        </p:spPr>
      </p:pic>
      <p:sp>
        <p:nvSpPr>
          <p:cNvPr id="6" name="Rectangle 5">
            <a:extLst>
              <a:ext uri="{FF2B5EF4-FFF2-40B4-BE49-F238E27FC236}">
                <a16:creationId xmlns:a16="http://schemas.microsoft.com/office/drawing/2014/main" id="{1267A326-D85F-8C7F-50F4-4B561C554447}"/>
              </a:ext>
            </a:extLst>
          </p:cNvPr>
          <p:cNvSpPr/>
          <p:nvPr/>
        </p:nvSpPr>
        <p:spPr>
          <a:xfrm>
            <a:off x="2042116" y="4016650"/>
            <a:ext cx="1872208" cy="1057012"/>
          </a:xfrm>
          <a:prstGeom prst="rect">
            <a:avLst/>
          </a:prstGeom>
          <a:solidFill>
            <a:srgbClr val="FFC000">
              <a:alpha val="81000"/>
            </a:srgb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500" dirty="0"/>
              <a:t>Teaching Space</a:t>
            </a:r>
          </a:p>
          <a:p>
            <a:pPr algn="ctr"/>
            <a:r>
              <a:rPr lang="en-GB" sz="1500" dirty="0"/>
              <a:t>[407B / 407A / 406]</a:t>
            </a:r>
          </a:p>
        </p:txBody>
      </p:sp>
      <p:sp>
        <p:nvSpPr>
          <p:cNvPr id="7" name="Rectangle 6">
            <a:extLst>
              <a:ext uri="{FF2B5EF4-FFF2-40B4-BE49-F238E27FC236}">
                <a16:creationId xmlns:a16="http://schemas.microsoft.com/office/drawing/2014/main" id="{68DF39D9-05F2-89C0-A9E8-0AD11D10BAA7}"/>
              </a:ext>
            </a:extLst>
          </p:cNvPr>
          <p:cNvSpPr/>
          <p:nvPr/>
        </p:nvSpPr>
        <p:spPr>
          <a:xfrm>
            <a:off x="7802756" y="4016650"/>
            <a:ext cx="1872208" cy="1057012"/>
          </a:xfrm>
          <a:prstGeom prst="rect">
            <a:avLst/>
          </a:prstGeom>
          <a:solidFill>
            <a:srgbClr val="FFC000">
              <a:alpha val="81000"/>
            </a:srgb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500" dirty="0"/>
              <a:t>Teaching Space</a:t>
            </a:r>
          </a:p>
          <a:p>
            <a:pPr algn="ctr"/>
            <a:r>
              <a:rPr lang="en-GB" sz="1500" dirty="0"/>
              <a:t>[403B / 403A]</a:t>
            </a:r>
          </a:p>
        </p:txBody>
      </p:sp>
      <p:sp>
        <p:nvSpPr>
          <p:cNvPr id="8" name="Rectangle 7">
            <a:extLst>
              <a:ext uri="{FF2B5EF4-FFF2-40B4-BE49-F238E27FC236}">
                <a16:creationId xmlns:a16="http://schemas.microsoft.com/office/drawing/2014/main" id="{BA7B3CDF-CEBF-1A90-01F4-4FCA32E40624}"/>
              </a:ext>
            </a:extLst>
          </p:cNvPr>
          <p:cNvSpPr/>
          <p:nvPr/>
        </p:nvSpPr>
        <p:spPr>
          <a:xfrm>
            <a:off x="2618180" y="1928418"/>
            <a:ext cx="1656184" cy="1224136"/>
          </a:xfrm>
          <a:prstGeom prst="rect">
            <a:avLst/>
          </a:prstGeom>
          <a:solidFill>
            <a:srgbClr val="FFC000">
              <a:alpha val="81000"/>
            </a:srgb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500" dirty="0"/>
              <a:t>Lecture Theatre</a:t>
            </a:r>
          </a:p>
          <a:p>
            <a:pPr algn="ctr"/>
            <a:r>
              <a:rPr lang="en-GB" sz="1500" dirty="0"/>
              <a:t>[408]</a:t>
            </a:r>
          </a:p>
        </p:txBody>
      </p:sp>
      <p:sp>
        <p:nvSpPr>
          <p:cNvPr id="9" name="Rectangle 8">
            <a:extLst>
              <a:ext uri="{FF2B5EF4-FFF2-40B4-BE49-F238E27FC236}">
                <a16:creationId xmlns:a16="http://schemas.microsoft.com/office/drawing/2014/main" id="{E959A8D9-1A37-1B9B-60F7-12FD4D279533}"/>
              </a:ext>
            </a:extLst>
          </p:cNvPr>
          <p:cNvSpPr/>
          <p:nvPr/>
        </p:nvSpPr>
        <p:spPr>
          <a:xfrm>
            <a:off x="5498500" y="4304682"/>
            <a:ext cx="1512168" cy="792088"/>
          </a:xfrm>
          <a:prstGeom prst="rect">
            <a:avLst/>
          </a:prstGeom>
          <a:solidFill>
            <a:srgbClr val="FF6600">
              <a:alpha val="42745"/>
            </a:srgb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500" dirty="0" err="1"/>
              <a:t>Yr</a:t>
            </a:r>
            <a:r>
              <a:rPr lang="en-GB" sz="1500" dirty="0"/>
              <a:t> 1&amp;2 </a:t>
            </a:r>
          </a:p>
          <a:p>
            <a:pPr algn="ctr"/>
            <a:r>
              <a:rPr lang="en-GB" sz="1500" dirty="0"/>
              <a:t>Study Lab</a:t>
            </a:r>
          </a:p>
          <a:p>
            <a:pPr algn="ctr"/>
            <a:r>
              <a:rPr lang="en-GB" sz="1500" dirty="0"/>
              <a:t>[404]</a:t>
            </a:r>
          </a:p>
        </p:txBody>
      </p:sp>
      <p:sp>
        <p:nvSpPr>
          <p:cNvPr id="10" name="Rectangle 9">
            <a:extLst>
              <a:ext uri="{FF2B5EF4-FFF2-40B4-BE49-F238E27FC236}">
                <a16:creationId xmlns:a16="http://schemas.microsoft.com/office/drawing/2014/main" id="{EDE8DB71-E69F-3C47-5042-8E8559BA2EE1}"/>
              </a:ext>
            </a:extLst>
          </p:cNvPr>
          <p:cNvSpPr/>
          <p:nvPr/>
        </p:nvSpPr>
        <p:spPr>
          <a:xfrm>
            <a:off x="4490388" y="4232674"/>
            <a:ext cx="792088" cy="864096"/>
          </a:xfrm>
          <a:prstGeom prst="rect">
            <a:avLst/>
          </a:prstGeom>
          <a:solidFill>
            <a:schemeClr val="accent4">
              <a:lumMod val="60000"/>
              <a:lumOff val="40000"/>
              <a:alpha val="38000"/>
            </a:scheme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200" dirty="0" err="1"/>
              <a:t>Yr</a:t>
            </a:r>
            <a:r>
              <a:rPr lang="en-GB" sz="1200" dirty="0"/>
              <a:t> 1&amp;2 Breakout Space</a:t>
            </a:r>
          </a:p>
          <a:p>
            <a:pPr algn="ctr"/>
            <a:r>
              <a:rPr lang="en-GB" sz="1200" dirty="0"/>
              <a:t>[405]</a:t>
            </a:r>
          </a:p>
        </p:txBody>
      </p:sp>
    </p:spTree>
    <p:extLst>
      <p:ext uri="{BB962C8B-B14F-4D97-AF65-F5344CB8AC3E}">
        <p14:creationId xmlns:p14="http://schemas.microsoft.com/office/powerpoint/2010/main" val="249740596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AB872-701F-6BDC-8576-1221E5693248}"/>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6E07B019-2DA9-A15B-DC41-9B01FEFECFB1}"/>
              </a:ext>
            </a:extLst>
          </p:cNvPr>
          <p:cNvSpPr>
            <a:spLocks noGrp="1"/>
          </p:cNvSpPr>
          <p:nvPr>
            <p:ph type="ftr" sz="quarter" idx="11"/>
          </p:nvPr>
        </p:nvSpPr>
        <p:spPr>
          <a:xfrm>
            <a:off x="1965325" y="6393657"/>
            <a:ext cx="3423444" cy="137319"/>
          </a:xfrm>
        </p:spPr>
        <p:txBody>
          <a:bodyPr/>
          <a:lstStyle/>
          <a:p>
            <a:r>
              <a:rPr lang="en-US"/>
              <a:t>Department of Electrical and Electronic Engineering</a:t>
            </a:r>
            <a:endParaRPr lang="en-GB" dirty="0"/>
          </a:p>
        </p:txBody>
      </p:sp>
      <p:sp>
        <p:nvSpPr>
          <p:cNvPr id="2" name="Title 1">
            <a:extLst>
              <a:ext uri="{FF2B5EF4-FFF2-40B4-BE49-F238E27FC236}">
                <a16:creationId xmlns:a16="http://schemas.microsoft.com/office/drawing/2014/main" id="{9A647283-7DD0-B399-EAB8-C6ECE5660525}"/>
              </a:ext>
            </a:extLst>
          </p:cNvPr>
          <p:cNvSpPr>
            <a:spLocks noGrp="1"/>
          </p:cNvSpPr>
          <p:nvPr>
            <p:ph type="title"/>
          </p:nvPr>
        </p:nvSpPr>
        <p:spPr>
          <a:xfrm>
            <a:off x="325438" y="251619"/>
            <a:ext cx="5584032" cy="378619"/>
          </a:xfrm>
        </p:spPr>
        <p:txBody>
          <a:bodyPr/>
          <a:lstStyle/>
          <a:p>
            <a:r>
              <a:rPr lang="en-US" dirty="0"/>
              <a:t>Level 5 Floor Plan</a:t>
            </a:r>
          </a:p>
        </p:txBody>
      </p:sp>
      <p:pic>
        <p:nvPicPr>
          <p:cNvPr id="3" name="Picture 2">
            <a:extLst>
              <a:ext uri="{FF2B5EF4-FFF2-40B4-BE49-F238E27FC236}">
                <a16:creationId xmlns:a16="http://schemas.microsoft.com/office/drawing/2014/main" id="{9FE52E90-A54E-BE7D-E0B0-A11C69197AA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1746711"/>
            <a:ext cx="9144000" cy="3841241"/>
          </a:xfrm>
          <a:prstGeom prst="rect">
            <a:avLst/>
          </a:prstGeom>
        </p:spPr>
      </p:pic>
      <p:sp>
        <p:nvSpPr>
          <p:cNvPr id="6" name="Rectangle 5">
            <a:extLst>
              <a:ext uri="{FF2B5EF4-FFF2-40B4-BE49-F238E27FC236}">
                <a16:creationId xmlns:a16="http://schemas.microsoft.com/office/drawing/2014/main" id="{972500E6-21E5-3977-7559-2318DE8AF117}"/>
              </a:ext>
            </a:extLst>
          </p:cNvPr>
          <p:cNvSpPr/>
          <p:nvPr/>
        </p:nvSpPr>
        <p:spPr>
          <a:xfrm>
            <a:off x="2783632" y="2250767"/>
            <a:ext cx="1800200" cy="1057012"/>
          </a:xfrm>
          <a:prstGeom prst="rect">
            <a:avLst/>
          </a:prstGeom>
          <a:solidFill>
            <a:srgbClr val="FFC000">
              <a:alpha val="81000"/>
            </a:srgb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500" dirty="0"/>
              <a:t>Teaching Space</a:t>
            </a:r>
          </a:p>
          <a:p>
            <a:pPr algn="ctr"/>
            <a:r>
              <a:rPr lang="en-GB" sz="1500" dirty="0"/>
              <a:t>[508A / 508B]</a:t>
            </a:r>
          </a:p>
        </p:txBody>
      </p:sp>
      <p:sp>
        <p:nvSpPr>
          <p:cNvPr id="7" name="Rectangle 6">
            <a:extLst>
              <a:ext uri="{FF2B5EF4-FFF2-40B4-BE49-F238E27FC236}">
                <a16:creationId xmlns:a16="http://schemas.microsoft.com/office/drawing/2014/main" id="{56ECE66B-E624-4480-76B9-DD5CB9166EF4}"/>
              </a:ext>
            </a:extLst>
          </p:cNvPr>
          <p:cNvSpPr/>
          <p:nvPr/>
        </p:nvSpPr>
        <p:spPr>
          <a:xfrm>
            <a:off x="4727848" y="4699039"/>
            <a:ext cx="1800200" cy="648072"/>
          </a:xfrm>
          <a:prstGeom prst="rect">
            <a:avLst/>
          </a:prstGeom>
          <a:solidFill>
            <a:schemeClr val="accent4">
              <a:lumMod val="60000"/>
              <a:lumOff val="40000"/>
              <a:alpha val="38000"/>
            </a:scheme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400" dirty="0" err="1"/>
              <a:t>Yr</a:t>
            </a:r>
            <a:r>
              <a:rPr lang="en-GB" sz="1400" dirty="0"/>
              <a:t> 3&amp;4 Breakout Space</a:t>
            </a:r>
          </a:p>
        </p:txBody>
      </p:sp>
      <p:sp>
        <p:nvSpPr>
          <p:cNvPr id="8" name="Rectangle 7">
            <a:extLst>
              <a:ext uri="{FF2B5EF4-FFF2-40B4-BE49-F238E27FC236}">
                <a16:creationId xmlns:a16="http://schemas.microsoft.com/office/drawing/2014/main" id="{10FC9625-99A3-D18A-C225-5227A95C1ADC}"/>
              </a:ext>
            </a:extLst>
          </p:cNvPr>
          <p:cNvSpPr/>
          <p:nvPr/>
        </p:nvSpPr>
        <p:spPr>
          <a:xfrm>
            <a:off x="9624392" y="4122975"/>
            <a:ext cx="864096" cy="1152128"/>
          </a:xfrm>
          <a:prstGeom prst="rect">
            <a:avLst/>
          </a:prstGeom>
          <a:solidFill>
            <a:schemeClr val="bg1">
              <a:lumMod val="95000"/>
              <a:alpha val="38000"/>
            </a:scheme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200" b="1" dirty="0"/>
              <a:t>Imperial</a:t>
            </a:r>
          </a:p>
          <a:p>
            <a:pPr algn="ctr"/>
            <a:r>
              <a:rPr lang="en-GB" sz="1200" b="1" dirty="0"/>
              <a:t>College</a:t>
            </a:r>
          </a:p>
          <a:p>
            <a:pPr algn="ctr"/>
            <a:r>
              <a:rPr lang="en-GB" sz="1200" b="1" dirty="0"/>
              <a:t>Robotics</a:t>
            </a:r>
          </a:p>
          <a:p>
            <a:pPr algn="ctr"/>
            <a:r>
              <a:rPr lang="en-GB" sz="1200" b="1" dirty="0"/>
              <a:t>Society</a:t>
            </a:r>
          </a:p>
        </p:txBody>
      </p:sp>
      <p:sp>
        <p:nvSpPr>
          <p:cNvPr id="9" name="Rectangle 8">
            <a:extLst>
              <a:ext uri="{FF2B5EF4-FFF2-40B4-BE49-F238E27FC236}">
                <a16:creationId xmlns:a16="http://schemas.microsoft.com/office/drawing/2014/main" id="{47B137F6-9679-16B4-807C-5AD64939CA2D}"/>
              </a:ext>
            </a:extLst>
          </p:cNvPr>
          <p:cNvSpPr/>
          <p:nvPr/>
        </p:nvSpPr>
        <p:spPr>
          <a:xfrm>
            <a:off x="2207568" y="4194983"/>
            <a:ext cx="1872208" cy="1080120"/>
          </a:xfrm>
          <a:prstGeom prst="rect">
            <a:avLst/>
          </a:prstGeom>
          <a:solidFill>
            <a:srgbClr val="FF6600">
              <a:alpha val="42745"/>
            </a:srgb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500" dirty="0" err="1"/>
              <a:t>Yr</a:t>
            </a:r>
            <a:r>
              <a:rPr lang="en-GB" sz="1500" dirty="0"/>
              <a:t> 3&amp;4</a:t>
            </a:r>
          </a:p>
          <a:p>
            <a:pPr algn="ctr"/>
            <a:r>
              <a:rPr lang="en-GB" sz="1500" dirty="0"/>
              <a:t>Computer Lab and Teaching Room</a:t>
            </a:r>
          </a:p>
          <a:p>
            <a:pPr algn="ctr"/>
            <a:r>
              <a:rPr lang="en-GB" sz="1500" dirty="0"/>
              <a:t>[507]</a:t>
            </a:r>
          </a:p>
        </p:txBody>
      </p:sp>
      <p:sp>
        <p:nvSpPr>
          <p:cNvPr id="10" name="Rectangle 9">
            <a:extLst>
              <a:ext uri="{FF2B5EF4-FFF2-40B4-BE49-F238E27FC236}">
                <a16:creationId xmlns:a16="http://schemas.microsoft.com/office/drawing/2014/main" id="{A1ED7C52-D6CE-4E83-D62C-866705FE0F36}"/>
              </a:ext>
            </a:extLst>
          </p:cNvPr>
          <p:cNvSpPr/>
          <p:nvPr/>
        </p:nvSpPr>
        <p:spPr>
          <a:xfrm>
            <a:off x="7104112" y="4411007"/>
            <a:ext cx="2232248" cy="864096"/>
          </a:xfrm>
          <a:prstGeom prst="rect">
            <a:avLst/>
          </a:prstGeom>
          <a:solidFill>
            <a:srgbClr val="FF6600">
              <a:alpha val="42745"/>
            </a:srgb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500" dirty="0" err="1"/>
              <a:t>Yr</a:t>
            </a:r>
            <a:r>
              <a:rPr lang="en-GB" sz="1500" dirty="0"/>
              <a:t> 3&amp;4</a:t>
            </a:r>
          </a:p>
          <a:p>
            <a:pPr algn="ctr"/>
            <a:r>
              <a:rPr lang="en-GB" sz="1500" dirty="0"/>
              <a:t>Projects Lab</a:t>
            </a:r>
          </a:p>
          <a:p>
            <a:pPr algn="ctr"/>
            <a:r>
              <a:rPr lang="en-GB" sz="1500" dirty="0"/>
              <a:t>[505]</a:t>
            </a:r>
          </a:p>
        </p:txBody>
      </p:sp>
    </p:spTree>
    <p:extLst>
      <p:ext uri="{BB962C8B-B14F-4D97-AF65-F5344CB8AC3E}">
        <p14:creationId xmlns:p14="http://schemas.microsoft.com/office/powerpoint/2010/main" val="238918921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0FDC9-1C77-7A78-DE9A-E9E2979E2133}"/>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7AC97AC8-8069-484A-9596-11B9D20A0E40}"/>
              </a:ext>
            </a:extLst>
          </p:cNvPr>
          <p:cNvSpPr>
            <a:spLocks noGrp="1"/>
          </p:cNvSpPr>
          <p:nvPr>
            <p:ph type="ftr" sz="quarter" idx="11"/>
          </p:nvPr>
        </p:nvSpPr>
        <p:spPr>
          <a:xfrm>
            <a:off x="1965325" y="6393657"/>
            <a:ext cx="3423444" cy="137319"/>
          </a:xfrm>
        </p:spPr>
        <p:txBody>
          <a:bodyPr/>
          <a:lstStyle/>
          <a:p>
            <a:r>
              <a:rPr lang="en-US"/>
              <a:t>Department of Electrical and Electronic Engineering</a:t>
            </a:r>
            <a:endParaRPr lang="en-GB" dirty="0"/>
          </a:p>
        </p:txBody>
      </p:sp>
      <p:sp>
        <p:nvSpPr>
          <p:cNvPr id="2" name="Title 1">
            <a:extLst>
              <a:ext uri="{FF2B5EF4-FFF2-40B4-BE49-F238E27FC236}">
                <a16:creationId xmlns:a16="http://schemas.microsoft.com/office/drawing/2014/main" id="{6E658DDF-2AD8-8C2C-4004-05071F3E095B}"/>
              </a:ext>
            </a:extLst>
          </p:cNvPr>
          <p:cNvSpPr>
            <a:spLocks noGrp="1"/>
          </p:cNvSpPr>
          <p:nvPr>
            <p:ph type="title"/>
          </p:nvPr>
        </p:nvSpPr>
        <p:spPr>
          <a:xfrm>
            <a:off x="325438" y="251619"/>
            <a:ext cx="5584032" cy="378619"/>
          </a:xfrm>
        </p:spPr>
        <p:txBody>
          <a:bodyPr/>
          <a:lstStyle/>
          <a:p>
            <a:r>
              <a:rPr lang="en-US" dirty="0"/>
              <a:t>Level 6 Floor Plan</a:t>
            </a:r>
          </a:p>
        </p:txBody>
      </p:sp>
      <p:pic>
        <p:nvPicPr>
          <p:cNvPr id="5" name="Picture 4">
            <a:extLst>
              <a:ext uri="{FF2B5EF4-FFF2-40B4-BE49-F238E27FC236}">
                <a16:creationId xmlns:a16="http://schemas.microsoft.com/office/drawing/2014/main" id="{C3B3B60D-8E0E-2E46-4276-011AD1B70A1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9127" y="1821578"/>
            <a:ext cx="8959284" cy="2937797"/>
          </a:xfrm>
          <a:prstGeom prst="rect">
            <a:avLst/>
          </a:prstGeom>
        </p:spPr>
      </p:pic>
      <p:sp>
        <p:nvSpPr>
          <p:cNvPr id="11" name="Rectangle 10">
            <a:extLst>
              <a:ext uri="{FF2B5EF4-FFF2-40B4-BE49-F238E27FC236}">
                <a16:creationId xmlns:a16="http://schemas.microsoft.com/office/drawing/2014/main" id="{560FCECD-6B96-A7F1-2C60-39C648FADE83}"/>
              </a:ext>
            </a:extLst>
          </p:cNvPr>
          <p:cNvSpPr/>
          <p:nvPr/>
        </p:nvSpPr>
        <p:spPr>
          <a:xfrm>
            <a:off x="6165711" y="3621778"/>
            <a:ext cx="1872208" cy="648072"/>
          </a:xfrm>
          <a:prstGeom prst="rect">
            <a:avLst/>
          </a:prstGeom>
          <a:solidFill>
            <a:schemeClr val="bg1">
              <a:lumMod val="95000"/>
              <a:alpha val="38000"/>
            </a:schemeClr>
          </a:solidFill>
          <a:ln>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200" b="1" dirty="0"/>
              <a:t>EE Education Support</a:t>
            </a:r>
          </a:p>
          <a:p>
            <a:pPr algn="ctr"/>
            <a:r>
              <a:rPr lang="en-GB" sz="1200" b="1" dirty="0"/>
              <a:t>(Ayrton Room)</a:t>
            </a:r>
          </a:p>
        </p:txBody>
      </p:sp>
    </p:spTree>
    <p:extLst>
      <p:ext uri="{BB962C8B-B14F-4D97-AF65-F5344CB8AC3E}">
        <p14:creationId xmlns:p14="http://schemas.microsoft.com/office/powerpoint/2010/main" val="45507403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FA2AD-C157-DA78-EB07-F304FF5EEC90}"/>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0D2959D3-5714-EEBF-6117-E9A698EF6196}"/>
              </a:ext>
            </a:extLst>
          </p:cNvPr>
          <p:cNvSpPr>
            <a:spLocks noGrp="1"/>
          </p:cNvSpPr>
          <p:nvPr>
            <p:ph type="ftr" sz="quarter" idx="11"/>
          </p:nvPr>
        </p:nvSpPr>
        <p:spPr>
          <a:xfrm>
            <a:off x="1965325" y="6393657"/>
            <a:ext cx="3423444" cy="137319"/>
          </a:xfrm>
        </p:spPr>
        <p:txBody>
          <a:bodyPr/>
          <a:lstStyle/>
          <a:p>
            <a:r>
              <a:rPr lang="en-US"/>
              <a:t>Department of Electrical and Electronic Engineering</a:t>
            </a:r>
            <a:endParaRPr lang="en-GB" dirty="0"/>
          </a:p>
        </p:txBody>
      </p:sp>
      <p:sp>
        <p:nvSpPr>
          <p:cNvPr id="2" name="Title 1">
            <a:extLst>
              <a:ext uri="{FF2B5EF4-FFF2-40B4-BE49-F238E27FC236}">
                <a16:creationId xmlns:a16="http://schemas.microsoft.com/office/drawing/2014/main" id="{658C9268-3271-EEB0-CC85-2CE717B04C7C}"/>
              </a:ext>
            </a:extLst>
          </p:cNvPr>
          <p:cNvSpPr>
            <a:spLocks noGrp="1"/>
          </p:cNvSpPr>
          <p:nvPr>
            <p:ph type="title"/>
          </p:nvPr>
        </p:nvSpPr>
        <p:spPr>
          <a:xfrm>
            <a:off x="325438" y="251619"/>
            <a:ext cx="5584032" cy="378619"/>
          </a:xfrm>
        </p:spPr>
        <p:txBody>
          <a:bodyPr/>
          <a:lstStyle/>
          <a:p>
            <a:r>
              <a:rPr lang="en-US" dirty="0"/>
              <a:t>Electrical Engineering Building Plan</a:t>
            </a:r>
          </a:p>
        </p:txBody>
      </p:sp>
      <p:pic>
        <p:nvPicPr>
          <p:cNvPr id="3" name="Picture 2">
            <a:extLst>
              <a:ext uri="{FF2B5EF4-FFF2-40B4-BE49-F238E27FC236}">
                <a16:creationId xmlns:a16="http://schemas.microsoft.com/office/drawing/2014/main" id="{0B64C47F-E9B7-3AFD-FCEF-0F7B804D896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7897" y="1495724"/>
            <a:ext cx="6114509" cy="3744416"/>
          </a:xfrm>
          <a:prstGeom prst="rect">
            <a:avLst/>
          </a:prstGeom>
        </p:spPr>
      </p:pic>
      <p:sp>
        <p:nvSpPr>
          <p:cNvPr id="6" name="TextBox 12">
            <a:extLst>
              <a:ext uri="{FF2B5EF4-FFF2-40B4-BE49-F238E27FC236}">
                <a16:creationId xmlns:a16="http://schemas.microsoft.com/office/drawing/2014/main" id="{E04CC3C8-58F8-0981-0D54-1C57CCECD78A}"/>
              </a:ext>
            </a:extLst>
          </p:cNvPr>
          <p:cNvSpPr txBox="1"/>
          <p:nvPr/>
        </p:nvSpPr>
        <p:spPr>
          <a:xfrm>
            <a:off x="6432513" y="2359819"/>
            <a:ext cx="3491880" cy="215444"/>
          </a:xfrm>
          <a:prstGeom prst="rect">
            <a:avLst/>
          </a:prstGeom>
          <a:solidFill>
            <a:srgbClr val="FFFF00">
              <a:alpha val="62000"/>
            </a:srgbClr>
          </a:solid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800" b="1" i="0" u="none" strike="noStrike" kern="1200" cap="none" spc="0" baseline="0" dirty="0">
                <a:solidFill>
                  <a:schemeClr val="bg1"/>
                </a:solidFill>
                <a:uFillTx/>
                <a:latin typeface="+mn-lt"/>
              </a:rPr>
              <a:t>Level 11   </a:t>
            </a:r>
            <a:r>
              <a:rPr lang="en-GB" sz="800" b="1" i="0" u="none" strike="noStrike" kern="1200" cap="none" spc="0" baseline="0" dirty="0">
                <a:solidFill>
                  <a:srgbClr val="000000"/>
                </a:solidFill>
                <a:uFillTx/>
                <a:latin typeface="+mn-lt"/>
              </a:rPr>
              <a:t>&gt;  Control &amp; Power (CAP)</a:t>
            </a:r>
            <a:r>
              <a:rPr lang="en-GB" sz="800" b="1" dirty="0">
                <a:solidFill>
                  <a:srgbClr val="000000"/>
                </a:solidFill>
                <a:latin typeface="+mn-lt"/>
              </a:rPr>
              <a:t> Research</a:t>
            </a:r>
            <a:r>
              <a:rPr lang="en-GB" sz="800" b="1" i="0" u="none" strike="noStrike" kern="1200" cap="none" spc="0" baseline="0" dirty="0">
                <a:solidFill>
                  <a:srgbClr val="000000"/>
                </a:solidFill>
                <a:uFillTx/>
                <a:latin typeface="+mn-lt"/>
              </a:rPr>
              <a:t> Group</a:t>
            </a:r>
          </a:p>
        </p:txBody>
      </p:sp>
      <p:sp>
        <p:nvSpPr>
          <p:cNvPr id="7" name="TextBox 11">
            <a:extLst>
              <a:ext uri="{FF2B5EF4-FFF2-40B4-BE49-F238E27FC236}">
                <a16:creationId xmlns:a16="http://schemas.microsoft.com/office/drawing/2014/main" id="{5DE73852-CEF4-7A6D-6231-63053847CF19}"/>
              </a:ext>
            </a:extLst>
          </p:cNvPr>
          <p:cNvSpPr txBox="1"/>
          <p:nvPr/>
        </p:nvSpPr>
        <p:spPr>
          <a:xfrm>
            <a:off x="6432513" y="2647851"/>
            <a:ext cx="3491880" cy="215444"/>
          </a:xfrm>
          <a:prstGeom prst="rect">
            <a:avLst/>
          </a:prstGeom>
          <a:solidFill>
            <a:srgbClr val="FFFF00">
              <a:alpha val="62000"/>
            </a:srgbClr>
          </a:solidFill>
          <a:ln cap="flat">
            <a:noFill/>
          </a:ln>
        </p:spPr>
        <p:txBody>
          <a:bodyPr vert="horz" wrap="square" lIns="91440" tIns="45720" rIns="91440" bIns="45720" anchor="t" anchorCtr="0" compatLnSpc="1">
            <a:spAutoFit/>
          </a:bodyPr>
          <a:lstStyle/>
          <a:p>
            <a:pPr lvl="0" defTabSz="914400">
              <a:defRPr sz="1800" b="0" i="0" u="none" strike="noStrike" kern="0" cap="none" spc="0" baseline="0">
                <a:solidFill>
                  <a:srgbClr val="000000"/>
                </a:solidFill>
                <a:uFillTx/>
              </a:defRPr>
            </a:pPr>
            <a:r>
              <a:rPr lang="en-GB" sz="800" b="1" i="0" u="none" strike="noStrike" kern="1200" cap="none" spc="0" baseline="0" dirty="0">
                <a:solidFill>
                  <a:schemeClr val="bg1"/>
                </a:solidFill>
                <a:uFillTx/>
                <a:latin typeface="+mn-lt"/>
              </a:rPr>
              <a:t>Level 10   </a:t>
            </a:r>
            <a:r>
              <a:rPr lang="en-GB" sz="800" b="1" i="0" u="none" strike="noStrike" kern="1200" cap="none" spc="0" baseline="0" dirty="0">
                <a:solidFill>
                  <a:srgbClr val="000000"/>
                </a:solidFill>
                <a:uFillTx/>
                <a:latin typeface="+mn-lt"/>
              </a:rPr>
              <a:t>&gt;  Intelligent systems </a:t>
            </a:r>
            <a:r>
              <a:rPr lang="en-GB" sz="800" b="1" dirty="0">
                <a:solidFill>
                  <a:srgbClr val="000000"/>
                </a:solidFill>
              </a:rPr>
              <a:t>(</a:t>
            </a:r>
            <a:r>
              <a:rPr lang="en-GB" sz="800" b="1" i="0" u="none" strike="noStrike" kern="1200" cap="none" spc="0" baseline="0" dirty="0">
                <a:solidFill>
                  <a:srgbClr val="000000"/>
                </a:solidFill>
                <a:uFillTx/>
                <a:latin typeface="+mn-lt"/>
              </a:rPr>
              <a:t>IS) Research Group</a:t>
            </a:r>
          </a:p>
        </p:txBody>
      </p:sp>
      <p:sp>
        <p:nvSpPr>
          <p:cNvPr id="8" name="TextBox 7">
            <a:extLst>
              <a:ext uri="{FF2B5EF4-FFF2-40B4-BE49-F238E27FC236}">
                <a16:creationId xmlns:a16="http://schemas.microsoft.com/office/drawing/2014/main" id="{BDC312F3-EB65-DCA0-131F-2F2B357876E5}"/>
              </a:ext>
            </a:extLst>
          </p:cNvPr>
          <p:cNvSpPr txBox="1"/>
          <p:nvPr/>
        </p:nvSpPr>
        <p:spPr>
          <a:xfrm>
            <a:off x="6432513" y="2935883"/>
            <a:ext cx="3491880" cy="215444"/>
          </a:xfrm>
          <a:prstGeom prst="rect">
            <a:avLst/>
          </a:prstGeom>
          <a:solidFill>
            <a:srgbClr val="FFFF00">
              <a:alpha val="62000"/>
            </a:srgbClr>
          </a:solid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800" b="1" i="0" u="none" strike="noStrike" kern="1200" cap="none" spc="0" baseline="0" dirty="0">
                <a:solidFill>
                  <a:schemeClr val="bg1"/>
                </a:solidFill>
                <a:uFillTx/>
                <a:latin typeface="+mn-lt"/>
              </a:rPr>
              <a:t>Level 9     </a:t>
            </a:r>
            <a:r>
              <a:rPr lang="en-GB" sz="800" b="1" i="0" u="none" strike="noStrike" kern="1200" cap="none" spc="0" baseline="0" dirty="0">
                <a:solidFill>
                  <a:srgbClr val="000000"/>
                </a:solidFill>
                <a:uFillTx/>
                <a:latin typeface="+mn-lt"/>
              </a:rPr>
              <a:t>&gt; Circuits &amp; Systems (CAS) Research Group</a:t>
            </a:r>
          </a:p>
        </p:txBody>
      </p:sp>
      <p:sp>
        <p:nvSpPr>
          <p:cNvPr id="9" name="TextBox 8">
            <a:extLst>
              <a:ext uri="{FF2B5EF4-FFF2-40B4-BE49-F238E27FC236}">
                <a16:creationId xmlns:a16="http://schemas.microsoft.com/office/drawing/2014/main" id="{378A8693-D0E6-691E-E1CA-6DEA3FB5BC18}"/>
              </a:ext>
            </a:extLst>
          </p:cNvPr>
          <p:cNvSpPr txBox="1"/>
          <p:nvPr/>
        </p:nvSpPr>
        <p:spPr>
          <a:xfrm>
            <a:off x="6432513" y="3223915"/>
            <a:ext cx="3491880" cy="215444"/>
          </a:xfrm>
          <a:prstGeom prst="rect">
            <a:avLst/>
          </a:prstGeom>
          <a:solidFill>
            <a:srgbClr val="FFFF00">
              <a:alpha val="62000"/>
            </a:srgbClr>
          </a:solid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800" b="1" i="0" u="none" strike="noStrike" kern="1200" cap="none" spc="0" baseline="0" dirty="0">
                <a:solidFill>
                  <a:schemeClr val="bg1"/>
                </a:solidFill>
                <a:uFillTx/>
                <a:latin typeface="+mn-lt"/>
              </a:rPr>
              <a:t>Level 8     </a:t>
            </a:r>
            <a:r>
              <a:rPr lang="en-GB" sz="800" b="1" i="0" u="none" strike="noStrike" kern="1200" cap="none" spc="0" baseline="0" dirty="0">
                <a:solidFill>
                  <a:srgbClr val="000000"/>
                </a:solidFill>
                <a:uFillTx/>
                <a:latin typeface="+mn-lt"/>
              </a:rPr>
              <a:t>&gt; </a:t>
            </a:r>
            <a:r>
              <a:rPr lang="en-GB" sz="800" b="1" i="0" u="none" strike="noStrike" kern="1200" cap="none" spc="0" baseline="0" dirty="0" err="1">
                <a:solidFill>
                  <a:srgbClr val="000000"/>
                </a:solidFill>
                <a:uFillTx/>
                <a:latin typeface="+mn-lt"/>
              </a:rPr>
              <a:t>Comm</a:t>
            </a:r>
            <a:r>
              <a:rPr lang="en-GB" sz="800" b="1" i="0" u="none" strike="noStrike" kern="1200" cap="none" spc="0" baseline="0" dirty="0">
                <a:solidFill>
                  <a:srgbClr val="000000"/>
                </a:solidFill>
                <a:uFillTx/>
                <a:latin typeface="+mn-lt"/>
              </a:rPr>
              <a:t> &amp; Signal Processing (CSP) Research Group</a:t>
            </a:r>
          </a:p>
        </p:txBody>
      </p:sp>
      <p:sp>
        <p:nvSpPr>
          <p:cNvPr id="10" name="TextBox 9">
            <a:extLst>
              <a:ext uri="{FF2B5EF4-FFF2-40B4-BE49-F238E27FC236}">
                <a16:creationId xmlns:a16="http://schemas.microsoft.com/office/drawing/2014/main" id="{B5E26813-8779-2B9E-CC0E-5D657DA61945}"/>
              </a:ext>
            </a:extLst>
          </p:cNvPr>
          <p:cNvSpPr txBox="1"/>
          <p:nvPr/>
        </p:nvSpPr>
        <p:spPr>
          <a:xfrm>
            <a:off x="6429247" y="3511947"/>
            <a:ext cx="3528392" cy="215444"/>
          </a:xfrm>
          <a:prstGeom prst="rect">
            <a:avLst/>
          </a:prstGeom>
          <a:solidFill>
            <a:srgbClr val="FFFF00">
              <a:alpha val="62000"/>
            </a:srgbClr>
          </a:solid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800" b="1" i="0" u="none" strike="noStrike" kern="1200" cap="none" spc="0" baseline="0" dirty="0">
                <a:solidFill>
                  <a:schemeClr val="bg1"/>
                </a:solidFill>
                <a:uFillTx/>
                <a:latin typeface="+mn-lt"/>
                <a:cs typeface="Arial" panose="020B0604020202020204" pitchFamily="34" charset="0"/>
              </a:rPr>
              <a:t>Level 7     </a:t>
            </a:r>
            <a:r>
              <a:rPr lang="en-GB" sz="800" b="1" i="0" u="none" strike="noStrike" kern="1200" cap="none" spc="0" baseline="0" dirty="0">
                <a:solidFill>
                  <a:srgbClr val="000000"/>
                </a:solidFill>
                <a:uFillTx/>
                <a:latin typeface="+mn-lt"/>
                <a:cs typeface="Arial" panose="020B0604020202020204" pitchFamily="34" charset="0"/>
              </a:rPr>
              <a:t>&gt; Optical </a:t>
            </a:r>
            <a:r>
              <a:rPr lang="en-GB" sz="800" b="1" dirty="0">
                <a:solidFill>
                  <a:srgbClr val="000000"/>
                </a:solidFill>
                <a:latin typeface="+mn-lt"/>
                <a:cs typeface="Arial" panose="020B0604020202020204" pitchFamily="34" charset="0"/>
              </a:rPr>
              <a:t>&amp;</a:t>
            </a:r>
            <a:r>
              <a:rPr lang="en-GB" sz="800" b="1" i="0" u="none" strike="noStrike" kern="1200" cap="none" spc="0" baseline="0" dirty="0">
                <a:solidFill>
                  <a:srgbClr val="000000"/>
                </a:solidFill>
                <a:uFillTx/>
                <a:latin typeface="+mn-lt"/>
                <a:cs typeface="Arial" panose="020B0604020202020204" pitchFamily="34" charset="0"/>
              </a:rPr>
              <a:t> Semiconductor Devices (OSD) Research </a:t>
            </a:r>
            <a:r>
              <a:rPr lang="en-GB" sz="700" b="1" i="0" u="none" strike="noStrike" kern="1200" cap="none" spc="0" baseline="0" dirty="0">
                <a:solidFill>
                  <a:srgbClr val="000000"/>
                </a:solidFill>
                <a:uFillTx/>
                <a:latin typeface="+mn-lt"/>
                <a:cs typeface="Arial" panose="020B0604020202020204" pitchFamily="34" charset="0"/>
              </a:rPr>
              <a:t>Group</a:t>
            </a:r>
          </a:p>
        </p:txBody>
      </p:sp>
      <p:sp>
        <p:nvSpPr>
          <p:cNvPr id="12" name="TextBox 11">
            <a:extLst>
              <a:ext uri="{FF2B5EF4-FFF2-40B4-BE49-F238E27FC236}">
                <a16:creationId xmlns:a16="http://schemas.microsoft.com/office/drawing/2014/main" id="{09783D40-26A5-AF55-9046-9F94C3EE374C}"/>
              </a:ext>
            </a:extLst>
          </p:cNvPr>
          <p:cNvSpPr txBox="1"/>
          <p:nvPr/>
        </p:nvSpPr>
        <p:spPr>
          <a:xfrm>
            <a:off x="6432513" y="3871987"/>
            <a:ext cx="3491880" cy="215444"/>
          </a:xfrm>
          <a:prstGeom prst="rect">
            <a:avLst/>
          </a:prstGeom>
          <a:solidFill>
            <a:srgbClr val="92D050">
              <a:alpha val="75000"/>
            </a:srgbClr>
          </a:solid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800" b="1" i="0" u="none" strike="noStrike" kern="1200" cap="none" spc="0" baseline="0" dirty="0">
                <a:solidFill>
                  <a:schemeClr val="bg1"/>
                </a:solidFill>
                <a:uFillTx/>
                <a:latin typeface="+mn-lt"/>
              </a:rPr>
              <a:t>Level 6     </a:t>
            </a:r>
            <a:r>
              <a:rPr lang="en-GB" sz="800" b="1" i="0" u="none" strike="noStrike" kern="1200" cap="none" spc="0" baseline="0" dirty="0">
                <a:solidFill>
                  <a:srgbClr val="000000"/>
                </a:solidFill>
                <a:uFillTx/>
                <a:latin typeface="+mn-lt"/>
              </a:rPr>
              <a:t>&gt; Education Support Office / Student Wellbeing Office</a:t>
            </a:r>
          </a:p>
        </p:txBody>
      </p:sp>
      <p:sp>
        <p:nvSpPr>
          <p:cNvPr id="13" name="TextBox 12">
            <a:extLst>
              <a:ext uri="{FF2B5EF4-FFF2-40B4-BE49-F238E27FC236}">
                <a16:creationId xmlns:a16="http://schemas.microsoft.com/office/drawing/2014/main" id="{C2FCC2E6-C32C-EC5F-F007-845A9EDAA1F9}"/>
              </a:ext>
            </a:extLst>
          </p:cNvPr>
          <p:cNvSpPr txBox="1"/>
          <p:nvPr/>
        </p:nvSpPr>
        <p:spPr>
          <a:xfrm>
            <a:off x="6432513" y="4160019"/>
            <a:ext cx="3491880" cy="215444"/>
          </a:xfrm>
          <a:prstGeom prst="rect">
            <a:avLst/>
          </a:prstGeom>
          <a:solidFill>
            <a:srgbClr val="92D050">
              <a:alpha val="75000"/>
            </a:srgbClr>
          </a:solid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800" b="1" i="0" u="none" strike="noStrike" kern="1200" cap="none" spc="0" baseline="0" dirty="0">
                <a:solidFill>
                  <a:schemeClr val="bg1"/>
                </a:solidFill>
                <a:uFillTx/>
                <a:latin typeface="+mn-lt"/>
              </a:rPr>
              <a:t>Level 5     </a:t>
            </a:r>
            <a:r>
              <a:rPr lang="en-GB" sz="800" b="1" i="0" u="none" strike="noStrike" kern="1200" cap="none" spc="0" baseline="0" dirty="0">
                <a:solidFill>
                  <a:srgbClr val="000000"/>
                </a:solidFill>
                <a:uFillTx/>
                <a:latin typeface="+mn-lt"/>
              </a:rPr>
              <a:t>&gt; Teaching Rooms / </a:t>
            </a:r>
            <a:r>
              <a:rPr lang="en-GB" sz="800" b="1" i="0" u="none" strike="noStrike" kern="1200" cap="none" spc="0" baseline="0" dirty="0" err="1">
                <a:solidFill>
                  <a:srgbClr val="000000"/>
                </a:solidFill>
                <a:uFillTx/>
                <a:latin typeface="+mn-lt"/>
              </a:rPr>
              <a:t>Yr</a:t>
            </a:r>
            <a:r>
              <a:rPr lang="en-GB" sz="800" b="1" i="0" u="none" strike="noStrike" kern="1200" cap="none" spc="0" baseline="0" dirty="0">
                <a:solidFill>
                  <a:srgbClr val="000000"/>
                </a:solidFill>
                <a:uFillTx/>
                <a:latin typeface="+mn-lt"/>
              </a:rPr>
              <a:t> 3</a:t>
            </a:r>
            <a:r>
              <a:rPr lang="en-GB" sz="800" b="1" dirty="0">
                <a:solidFill>
                  <a:srgbClr val="000000"/>
                </a:solidFill>
                <a:latin typeface="+mn-lt"/>
              </a:rPr>
              <a:t> &amp; </a:t>
            </a:r>
            <a:r>
              <a:rPr lang="en-GB" sz="800" b="1" i="0" u="none" strike="noStrike" kern="1200" cap="none" spc="0" baseline="0" dirty="0">
                <a:solidFill>
                  <a:srgbClr val="000000"/>
                </a:solidFill>
                <a:uFillTx/>
                <a:latin typeface="+mn-lt"/>
              </a:rPr>
              <a:t>4 Project and Computer Lab</a:t>
            </a:r>
          </a:p>
        </p:txBody>
      </p:sp>
      <p:sp>
        <p:nvSpPr>
          <p:cNvPr id="14" name="TextBox 13">
            <a:extLst>
              <a:ext uri="{FF2B5EF4-FFF2-40B4-BE49-F238E27FC236}">
                <a16:creationId xmlns:a16="http://schemas.microsoft.com/office/drawing/2014/main" id="{9A35F5C1-D663-849E-56FC-3D2143F22866}"/>
              </a:ext>
            </a:extLst>
          </p:cNvPr>
          <p:cNvSpPr txBox="1"/>
          <p:nvPr/>
        </p:nvSpPr>
        <p:spPr>
          <a:xfrm>
            <a:off x="6432513" y="4448051"/>
            <a:ext cx="3491880" cy="215444"/>
          </a:xfrm>
          <a:prstGeom prst="rect">
            <a:avLst/>
          </a:prstGeom>
          <a:solidFill>
            <a:srgbClr val="92D050">
              <a:alpha val="75000"/>
            </a:srgbClr>
          </a:solidFill>
          <a:ln cap="flat">
            <a:noFill/>
          </a:ln>
        </p:spPr>
        <p:txBody>
          <a:bodyPr vert="horz" wrap="square" lIns="91440" tIns="45720" rIns="91440" bIns="45720" anchor="t" anchorCtr="0" compatLnSpc="1">
            <a:spAutoFit/>
          </a:bodyPr>
          <a:lstStyle/>
          <a:p>
            <a:pPr lvl="0" fontAlgn="auto">
              <a:spcBef>
                <a:spcPts val="0"/>
              </a:spcBef>
              <a:spcAft>
                <a:spcPts val="0"/>
              </a:spcAft>
              <a:defRPr sz="1800" b="0" i="0" u="none" strike="noStrike" kern="0" cap="none" spc="0" baseline="0">
                <a:solidFill>
                  <a:srgbClr val="000000"/>
                </a:solidFill>
                <a:uFillTx/>
              </a:defRPr>
            </a:pPr>
            <a:r>
              <a:rPr lang="en-GB" sz="800" b="1" i="0" u="none" strike="noStrike" kern="1200" cap="none" spc="0" baseline="0" dirty="0">
                <a:solidFill>
                  <a:schemeClr val="bg1"/>
                </a:solidFill>
                <a:uFillTx/>
                <a:latin typeface="+mn-lt"/>
              </a:rPr>
              <a:t>Level 4     </a:t>
            </a:r>
            <a:r>
              <a:rPr lang="en-GB" sz="800" b="1" i="0" u="none" strike="noStrike" kern="1200" cap="none" spc="0" baseline="0" dirty="0">
                <a:solidFill>
                  <a:srgbClr val="000000"/>
                </a:solidFill>
                <a:uFillTx/>
                <a:latin typeface="+mn-lt"/>
              </a:rPr>
              <a:t>&gt; Teaching Rooms / </a:t>
            </a:r>
            <a:r>
              <a:rPr lang="en-GB" sz="800" b="1" kern="0" dirty="0" err="1">
                <a:solidFill>
                  <a:srgbClr val="000000"/>
                </a:solidFill>
                <a:latin typeface="+mn-lt"/>
              </a:rPr>
              <a:t>Yr</a:t>
            </a:r>
            <a:r>
              <a:rPr lang="en-GB" sz="800" b="1" kern="0" dirty="0">
                <a:solidFill>
                  <a:srgbClr val="000000"/>
                </a:solidFill>
                <a:latin typeface="+mn-lt"/>
              </a:rPr>
              <a:t> 1&amp; 2 Comp lab &amp; Breakout room </a:t>
            </a:r>
            <a:endParaRPr lang="en-GB" sz="800" b="1" i="0" u="none" strike="noStrike" kern="1200" cap="none" spc="0" baseline="0" dirty="0">
              <a:solidFill>
                <a:srgbClr val="000000"/>
              </a:solidFill>
              <a:uFillTx/>
              <a:latin typeface="+mn-lt"/>
            </a:endParaRPr>
          </a:p>
        </p:txBody>
      </p:sp>
      <p:sp>
        <p:nvSpPr>
          <p:cNvPr id="15" name="TextBox 14">
            <a:extLst>
              <a:ext uri="{FF2B5EF4-FFF2-40B4-BE49-F238E27FC236}">
                <a16:creationId xmlns:a16="http://schemas.microsoft.com/office/drawing/2014/main" id="{4E899DDD-2853-7837-0BC5-56EE8A57FC19}"/>
              </a:ext>
            </a:extLst>
          </p:cNvPr>
          <p:cNvSpPr txBox="1"/>
          <p:nvPr/>
        </p:nvSpPr>
        <p:spPr>
          <a:xfrm>
            <a:off x="6432513" y="4736083"/>
            <a:ext cx="3491880" cy="215444"/>
          </a:xfrm>
          <a:prstGeom prst="rect">
            <a:avLst/>
          </a:prstGeom>
          <a:solidFill>
            <a:srgbClr val="92D050">
              <a:alpha val="75000"/>
            </a:srgbClr>
          </a:solidFill>
          <a:ln cap="flat">
            <a:noFill/>
          </a:ln>
        </p:spPr>
        <p:txBody>
          <a:bodyPr vert="horz" wrap="square" lIns="91440" tIns="45720" rIns="91440" bIns="45720" anchor="t" anchorCtr="0" compatLnSpc="1">
            <a:spAutoFit/>
          </a:bodyPr>
          <a:lstStyle/>
          <a:p>
            <a:pPr lvl="0" fontAlgn="auto">
              <a:spcBef>
                <a:spcPts val="0"/>
              </a:spcBef>
              <a:spcAft>
                <a:spcPts val="0"/>
              </a:spcAft>
              <a:defRPr sz="1800" b="0" i="0" u="none" strike="noStrike" kern="0" cap="none" spc="0" baseline="0">
                <a:solidFill>
                  <a:srgbClr val="000000"/>
                </a:solidFill>
                <a:uFillTx/>
              </a:defRPr>
            </a:pPr>
            <a:r>
              <a:rPr lang="en-GB" sz="800" b="1" i="0" u="none" strike="noStrike" kern="1200" cap="none" spc="0" baseline="0" dirty="0">
                <a:solidFill>
                  <a:schemeClr val="bg1"/>
                </a:solidFill>
                <a:uFillTx/>
                <a:latin typeface="+mn-lt"/>
              </a:rPr>
              <a:t>Level 3     </a:t>
            </a:r>
            <a:r>
              <a:rPr lang="en-GB" sz="800" b="1" i="0" u="none" strike="noStrike" kern="1200" cap="none" spc="0" baseline="0" dirty="0">
                <a:solidFill>
                  <a:srgbClr val="000000"/>
                </a:solidFill>
                <a:uFillTx/>
                <a:latin typeface="+mn-lt"/>
              </a:rPr>
              <a:t>&gt; </a:t>
            </a:r>
            <a:r>
              <a:rPr lang="en-GB" sz="800" b="1" dirty="0">
                <a:solidFill>
                  <a:srgbClr val="000000"/>
                </a:solidFill>
                <a:latin typeface="+mn-lt"/>
              </a:rPr>
              <a:t>Teaching Room / </a:t>
            </a:r>
            <a:r>
              <a:rPr lang="en-GB" sz="800" b="1" i="0" u="none" strike="noStrike" kern="1200" cap="none" spc="0" baseline="0" dirty="0">
                <a:solidFill>
                  <a:srgbClr val="000000"/>
                </a:solidFill>
                <a:uFillTx/>
                <a:latin typeface="+mn-lt"/>
              </a:rPr>
              <a:t> </a:t>
            </a:r>
            <a:r>
              <a:rPr lang="en-GB" sz="800" b="1" dirty="0">
                <a:solidFill>
                  <a:srgbClr val="000000"/>
                </a:solidFill>
                <a:latin typeface="+mn-lt"/>
              </a:rPr>
              <a:t>MSc Breakout room &amp; </a:t>
            </a:r>
            <a:r>
              <a:rPr lang="en-GB" sz="800" b="1" i="0" u="none" strike="noStrike" kern="1200" cap="none" spc="0" baseline="0" dirty="0">
                <a:solidFill>
                  <a:srgbClr val="000000"/>
                </a:solidFill>
                <a:uFillTx/>
                <a:latin typeface="+mn-lt"/>
              </a:rPr>
              <a:t>Comp Lab </a:t>
            </a:r>
          </a:p>
        </p:txBody>
      </p:sp>
      <p:sp>
        <p:nvSpPr>
          <p:cNvPr id="16" name="TextBox 15">
            <a:extLst>
              <a:ext uri="{FF2B5EF4-FFF2-40B4-BE49-F238E27FC236}">
                <a16:creationId xmlns:a16="http://schemas.microsoft.com/office/drawing/2014/main" id="{399A7FE1-626A-85AF-7E66-F4A3E4820939}"/>
              </a:ext>
            </a:extLst>
          </p:cNvPr>
          <p:cNvSpPr txBox="1"/>
          <p:nvPr/>
        </p:nvSpPr>
        <p:spPr>
          <a:xfrm>
            <a:off x="6432513" y="5024115"/>
            <a:ext cx="3491880" cy="216024"/>
          </a:xfrm>
          <a:prstGeom prst="rect">
            <a:avLst/>
          </a:prstGeom>
          <a:solidFill>
            <a:srgbClr val="92D050">
              <a:alpha val="75000"/>
            </a:srgbClr>
          </a:solid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800" b="1" i="0" u="none" strike="noStrike" kern="1200" cap="none" spc="0" baseline="0" dirty="0">
                <a:solidFill>
                  <a:schemeClr val="bg1"/>
                </a:solidFill>
                <a:uFillTx/>
                <a:latin typeface="+mn-lt"/>
              </a:rPr>
              <a:t>Level 2     </a:t>
            </a:r>
            <a:r>
              <a:rPr lang="en-GB" sz="800" b="1" i="0" u="none" strike="noStrike" kern="1200" cap="none" spc="0" baseline="0" dirty="0">
                <a:solidFill>
                  <a:srgbClr val="000000"/>
                </a:solidFill>
                <a:uFillTx/>
                <a:latin typeface="+mn-lt"/>
              </a:rPr>
              <a:t>&gt; Cafe</a:t>
            </a:r>
          </a:p>
        </p:txBody>
      </p:sp>
      <p:sp>
        <p:nvSpPr>
          <p:cNvPr id="17" name="TextBox 16">
            <a:extLst>
              <a:ext uri="{FF2B5EF4-FFF2-40B4-BE49-F238E27FC236}">
                <a16:creationId xmlns:a16="http://schemas.microsoft.com/office/drawing/2014/main" id="{6A1E1709-4443-457B-DA88-50EBF5516FBB}"/>
              </a:ext>
            </a:extLst>
          </p:cNvPr>
          <p:cNvSpPr txBox="1"/>
          <p:nvPr/>
        </p:nvSpPr>
        <p:spPr>
          <a:xfrm>
            <a:off x="6432513" y="5312147"/>
            <a:ext cx="3491880" cy="216024"/>
          </a:xfrm>
          <a:prstGeom prst="rect">
            <a:avLst/>
          </a:prstGeom>
          <a:solidFill>
            <a:srgbClr val="92D050">
              <a:alpha val="75000"/>
            </a:srgbClr>
          </a:solid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800" b="1" i="0" u="none" strike="noStrike" kern="1200" cap="none" spc="0" baseline="0" dirty="0">
                <a:solidFill>
                  <a:schemeClr val="bg1"/>
                </a:solidFill>
                <a:uFillTx/>
                <a:latin typeface="+mn-lt"/>
              </a:rPr>
              <a:t>Level 1     </a:t>
            </a:r>
            <a:r>
              <a:rPr lang="en-GB" sz="800" b="1" i="0" u="none" strike="noStrike" kern="1200" cap="none" spc="0" baseline="0" dirty="0">
                <a:solidFill>
                  <a:srgbClr val="000000"/>
                </a:solidFill>
                <a:uFillTx/>
                <a:latin typeface="+mn-lt"/>
              </a:rPr>
              <a:t>&gt; </a:t>
            </a:r>
            <a:r>
              <a:rPr lang="en-GB" sz="800" b="1" i="0" u="none" strike="noStrike" kern="1200" cap="none" spc="0" baseline="0" dirty="0" err="1">
                <a:solidFill>
                  <a:srgbClr val="000000"/>
                </a:solidFill>
                <a:uFillTx/>
                <a:latin typeface="+mn-lt"/>
              </a:rPr>
              <a:t>Yr</a:t>
            </a:r>
            <a:r>
              <a:rPr lang="en-GB" sz="800" b="1" i="0" u="none" strike="noStrike" kern="1200" cap="none" spc="0" baseline="0" dirty="0">
                <a:solidFill>
                  <a:srgbClr val="000000"/>
                </a:solidFill>
                <a:uFillTx/>
                <a:latin typeface="+mn-lt"/>
              </a:rPr>
              <a:t> 1 &amp; 2 Electronics Lab and EE Stores</a:t>
            </a:r>
          </a:p>
        </p:txBody>
      </p:sp>
    </p:spTree>
    <p:extLst>
      <p:ext uri="{BB962C8B-B14F-4D97-AF65-F5344CB8AC3E}">
        <p14:creationId xmlns:p14="http://schemas.microsoft.com/office/powerpoint/2010/main" val="265387800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6E5DF-FFD2-B4FF-1720-AABBC6D6B50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7431B24-7C45-4248-83EA-8DD523548D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91769" y="2802260"/>
            <a:ext cx="3248447" cy="3347636"/>
          </a:xfrm>
          <a:prstGeom prst="rect">
            <a:avLst/>
          </a:prstGeom>
        </p:spPr>
      </p:pic>
      <p:sp>
        <p:nvSpPr>
          <p:cNvPr id="2" name="Title 1">
            <a:extLst>
              <a:ext uri="{FF2B5EF4-FFF2-40B4-BE49-F238E27FC236}">
                <a16:creationId xmlns:a16="http://schemas.microsoft.com/office/drawing/2014/main" id="{9254E940-7A64-73E3-3CA3-7ADE8A5728C2}"/>
              </a:ext>
            </a:extLst>
          </p:cNvPr>
          <p:cNvSpPr>
            <a:spLocks noGrp="1"/>
          </p:cNvSpPr>
          <p:nvPr>
            <p:ph type="title"/>
          </p:nvPr>
        </p:nvSpPr>
        <p:spPr>
          <a:xfrm>
            <a:off x="281839" y="401469"/>
            <a:ext cx="11540763" cy="378044"/>
          </a:xfrm>
        </p:spPr>
        <p:txBody>
          <a:bodyPr/>
          <a:lstStyle/>
          <a:p>
            <a:pPr algn="ctr"/>
            <a:r>
              <a:rPr lang="en-GB" dirty="0"/>
              <a:t>Waste and Recycling Points</a:t>
            </a:r>
            <a:endParaRPr lang="en-US" dirty="0"/>
          </a:p>
        </p:txBody>
      </p:sp>
      <p:sp>
        <p:nvSpPr>
          <p:cNvPr id="3" name="Content Placeholder 2">
            <a:extLst>
              <a:ext uri="{FF2B5EF4-FFF2-40B4-BE49-F238E27FC236}">
                <a16:creationId xmlns:a16="http://schemas.microsoft.com/office/drawing/2014/main" id="{1C2EA70D-A534-F3F9-2DB2-58DC6CA36858}"/>
              </a:ext>
            </a:extLst>
          </p:cNvPr>
          <p:cNvSpPr>
            <a:spLocks noGrp="1"/>
          </p:cNvSpPr>
          <p:nvPr>
            <p:ph idx="1"/>
          </p:nvPr>
        </p:nvSpPr>
        <p:spPr>
          <a:xfrm>
            <a:off x="624252" y="981382"/>
            <a:ext cx="11087101" cy="1840949"/>
          </a:xfrm>
        </p:spPr>
        <p:txBody>
          <a:bodyPr/>
          <a:lstStyle/>
          <a:p>
            <a:r>
              <a:rPr lang="en-GB" sz="1800" dirty="0">
                <a:solidFill>
                  <a:srgbClr val="0000CD"/>
                </a:solidFill>
              </a:rPr>
              <a:t>Waste and recycling points are located across all central corridor and break out rooms. </a:t>
            </a:r>
          </a:p>
          <a:p>
            <a:endParaRPr lang="en-GB" sz="1000" dirty="0">
              <a:solidFill>
                <a:srgbClr val="0000CD"/>
              </a:solidFill>
            </a:endParaRPr>
          </a:p>
          <a:p>
            <a:r>
              <a:rPr lang="en-GB" sz="1800" dirty="0">
                <a:solidFill>
                  <a:srgbClr val="0000CD"/>
                </a:solidFill>
              </a:rPr>
              <a:t>Waste point on Level 1 includes a Battery Bin as well as an Ammo box for used lithium batteries.</a:t>
            </a:r>
          </a:p>
          <a:p>
            <a:endParaRPr lang="en-GB" sz="1000" dirty="0">
              <a:solidFill>
                <a:srgbClr val="0000CD"/>
              </a:solidFill>
            </a:endParaRPr>
          </a:p>
          <a:p>
            <a:r>
              <a:rPr lang="en-GB" sz="1800" dirty="0">
                <a:solidFill>
                  <a:srgbClr val="0000CD"/>
                </a:solidFill>
              </a:rPr>
              <a:t>Waste streams have been easily colour coded and separated for convenience. By putting items in the correct bin you help Imperial reduce waste, cut costs and increase recycling rates.</a:t>
            </a:r>
          </a:p>
        </p:txBody>
      </p:sp>
      <p:sp>
        <p:nvSpPr>
          <p:cNvPr id="6" name="Footer Placeholder 5">
            <a:extLst>
              <a:ext uri="{FF2B5EF4-FFF2-40B4-BE49-F238E27FC236}">
                <a16:creationId xmlns:a16="http://schemas.microsoft.com/office/drawing/2014/main" id="{1315CCCE-9BEA-189D-638D-5F5523B4FC6D}"/>
              </a:ext>
            </a:extLst>
          </p:cNvPr>
          <p:cNvSpPr>
            <a:spLocks noGrp="1"/>
          </p:cNvSpPr>
          <p:nvPr>
            <p:ph type="ftr" sz="quarter" idx="11"/>
          </p:nvPr>
        </p:nvSpPr>
        <p:spPr/>
        <p:txBody>
          <a:bodyPr/>
          <a:lstStyle/>
          <a:p>
            <a:r>
              <a:rPr lang="en-US"/>
              <a:t>Department of Electrical and Electronic Engineering</a:t>
            </a:r>
            <a:endParaRPr lang="en-GB" dirty="0"/>
          </a:p>
        </p:txBody>
      </p:sp>
      <p:pic>
        <p:nvPicPr>
          <p:cNvPr id="5" name="Picture 4">
            <a:extLst>
              <a:ext uri="{FF2B5EF4-FFF2-40B4-BE49-F238E27FC236}">
                <a16:creationId xmlns:a16="http://schemas.microsoft.com/office/drawing/2014/main" id="{3E86DEC9-F7D0-4443-B092-AF1B2F5D38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36961" y="2807115"/>
            <a:ext cx="3740086" cy="3294745"/>
          </a:xfrm>
          <a:prstGeom prst="rect">
            <a:avLst/>
          </a:prstGeom>
        </p:spPr>
      </p:pic>
    </p:spTree>
    <p:extLst>
      <p:ext uri="{BB962C8B-B14F-4D97-AF65-F5344CB8AC3E}">
        <p14:creationId xmlns:p14="http://schemas.microsoft.com/office/powerpoint/2010/main" val="352593093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6E5DF-FFD2-B4FF-1720-AABBC6D6B5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54E940-7A64-73E3-3CA3-7ADE8A5728C2}"/>
              </a:ext>
            </a:extLst>
          </p:cNvPr>
          <p:cNvSpPr>
            <a:spLocks noGrp="1"/>
          </p:cNvSpPr>
          <p:nvPr>
            <p:ph type="title"/>
          </p:nvPr>
        </p:nvSpPr>
        <p:spPr>
          <a:xfrm>
            <a:off x="264254" y="471808"/>
            <a:ext cx="11540763" cy="378044"/>
          </a:xfrm>
        </p:spPr>
        <p:txBody>
          <a:bodyPr/>
          <a:lstStyle/>
          <a:p>
            <a:pPr algn="ctr"/>
            <a:r>
              <a:rPr lang="en-GB" dirty="0"/>
              <a:t> </a:t>
            </a:r>
            <a:r>
              <a:rPr lang="en-GB" dirty="0" err="1"/>
              <a:t>SafeZone</a:t>
            </a:r>
            <a:r>
              <a:rPr lang="en-GB" dirty="0"/>
              <a:t> App</a:t>
            </a:r>
            <a:endParaRPr lang="en-US" dirty="0"/>
          </a:p>
        </p:txBody>
      </p:sp>
      <p:sp>
        <p:nvSpPr>
          <p:cNvPr id="3" name="Content Placeholder 2">
            <a:extLst>
              <a:ext uri="{FF2B5EF4-FFF2-40B4-BE49-F238E27FC236}">
                <a16:creationId xmlns:a16="http://schemas.microsoft.com/office/drawing/2014/main" id="{1C2EA70D-A534-F3F9-2DB2-58DC6CA36858}"/>
              </a:ext>
            </a:extLst>
          </p:cNvPr>
          <p:cNvSpPr>
            <a:spLocks noGrp="1"/>
          </p:cNvSpPr>
          <p:nvPr>
            <p:ph idx="1"/>
          </p:nvPr>
        </p:nvSpPr>
        <p:spPr>
          <a:xfrm>
            <a:off x="6910754" y="1341866"/>
            <a:ext cx="4747846" cy="2523111"/>
          </a:xfrm>
        </p:spPr>
        <p:txBody>
          <a:bodyPr/>
          <a:lstStyle/>
          <a:p>
            <a:r>
              <a:rPr lang="en-GB" sz="2400" dirty="0">
                <a:solidFill>
                  <a:srgbClr val="00B050"/>
                </a:solidFill>
              </a:rPr>
              <a:t>SafeZone</a:t>
            </a:r>
            <a:r>
              <a:rPr lang="en-GB" sz="2400" dirty="0">
                <a:solidFill>
                  <a:schemeClr val="tx2"/>
                </a:solidFill>
              </a:rPr>
              <a:t> </a:t>
            </a:r>
            <a:r>
              <a:rPr lang="en-GB" sz="2400" dirty="0">
                <a:solidFill>
                  <a:schemeClr val="accent1"/>
                </a:solidFill>
              </a:rPr>
              <a:t>has been designed to contact the Security Team and locate you anywhere on campus.</a:t>
            </a:r>
          </a:p>
          <a:p>
            <a:endParaRPr lang="en-GB" sz="2400" dirty="0">
              <a:solidFill>
                <a:schemeClr val="accent1"/>
              </a:solidFill>
            </a:endParaRPr>
          </a:p>
          <a:p>
            <a:r>
              <a:rPr lang="en-GB" sz="2400" dirty="0">
                <a:solidFill>
                  <a:schemeClr val="accent6">
                    <a:lumMod val="75000"/>
                    <a:lumOff val="25000"/>
                  </a:schemeClr>
                </a:solidFill>
                <a:hlinkClick r:id="rId2">
                  <a:extLst>
                    <a:ext uri="{A12FA001-AC4F-418D-AE19-62706E023703}">
                      <ahyp:hlinkClr xmlns:ahyp="http://schemas.microsoft.com/office/drawing/2018/hyperlinkcolor" val="tx"/>
                    </a:ext>
                  </a:extLst>
                </a:hlinkClick>
              </a:rPr>
              <a:t>Download the app</a:t>
            </a:r>
            <a:endParaRPr lang="en-GB" sz="2400" dirty="0">
              <a:solidFill>
                <a:schemeClr val="accent6">
                  <a:lumMod val="75000"/>
                  <a:lumOff val="25000"/>
                </a:schemeClr>
              </a:solidFill>
            </a:endParaRPr>
          </a:p>
          <a:p>
            <a:endParaRPr lang="en-GB" sz="1800" dirty="0"/>
          </a:p>
        </p:txBody>
      </p:sp>
      <p:sp>
        <p:nvSpPr>
          <p:cNvPr id="6" name="Footer Placeholder 5">
            <a:extLst>
              <a:ext uri="{FF2B5EF4-FFF2-40B4-BE49-F238E27FC236}">
                <a16:creationId xmlns:a16="http://schemas.microsoft.com/office/drawing/2014/main" id="{1315CCCE-9BEA-189D-638D-5F5523B4FC6D}"/>
              </a:ext>
            </a:extLst>
          </p:cNvPr>
          <p:cNvSpPr>
            <a:spLocks noGrp="1"/>
          </p:cNvSpPr>
          <p:nvPr>
            <p:ph type="ftr" sz="quarter" idx="11"/>
          </p:nvPr>
        </p:nvSpPr>
        <p:spPr/>
        <p:txBody>
          <a:bodyPr/>
          <a:lstStyle/>
          <a:p>
            <a:r>
              <a:rPr lang="en-US"/>
              <a:t>Department of Electrical and Electronic Engineering</a:t>
            </a:r>
            <a:endParaRPr lang="en-GB" dirty="0"/>
          </a:p>
        </p:txBody>
      </p:sp>
      <p:pic>
        <p:nvPicPr>
          <p:cNvPr id="7" name="Picture 6">
            <a:extLst>
              <a:ext uri="{FF2B5EF4-FFF2-40B4-BE49-F238E27FC236}">
                <a16:creationId xmlns:a16="http://schemas.microsoft.com/office/drawing/2014/main" id="{1057FB30-432E-27F4-22D5-7044BC86E436}"/>
              </a:ext>
            </a:extLst>
          </p:cNvPr>
          <p:cNvPicPr>
            <a:picLocks noChangeAspect="1"/>
          </p:cNvPicPr>
          <p:nvPr/>
        </p:nvPicPr>
        <p:blipFill>
          <a:blip r:embed="rId3"/>
          <a:srcRect/>
          <a:stretch>
            <a:fillRect/>
          </a:stretch>
        </p:blipFill>
        <p:spPr>
          <a:xfrm>
            <a:off x="2025145" y="1346509"/>
            <a:ext cx="2592288" cy="3989513"/>
          </a:xfrm>
          <a:prstGeom prst="rect">
            <a:avLst/>
          </a:prstGeom>
          <a:noFill/>
          <a:ln cap="flat">
            <a:noFill/>
          </a:ln>
        </p:spPr>
      </p:pic>
      <p:pic>
        <p:nvPicPr>
          <p:cNvPr id="8" name="Picture 11">
            <a:extLst>
              <a:ext uri="{FF2B5EF4-FFF2-40B4-BE49-F238E27FC236}">
                <a16:creationId xmlns:a16="http://schemas.microsoft.com/office/drawing/2014/main" id="{B20AFDCB-751F-F19D-D2CA-B2B326CB16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51763" y="1438581"/>
            <a:ext cx="789399" cy="792088"/>
          </a:xfrm>
          <a:prstGeom prst="rect">
            <a:avLst/>
          </a:prstGeom>
          <a:noFill/>
          <a:ln cap="flat">
            <a:noFill/>
          </a:ln>
        </p:spPr>
      </p:pic>
    </p:spTree>
    <p:extLst>
      <p:ext uri="{BB962C8B-B14F-4D97-AF65-F5344CB8AC3E}">
        <p14:creationId xmlns:p14="http://schemas.microsoft.com/office/powerpoint/2010/main" val="384622130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82B7C-016B-067B-B3BB-E20026E389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DCB9AD-AD8F-0C12-8906-C8DA9D003718}"/>
              </a:ext>
            </a:extLst>
          </p:cNvPr>
          <p:cNvSpPr>
            <a:spLocks noGrp="1"/>
          </p:cNvSpPr>
          <p:nvPr>
            <p:ph type="title"/>
          </p:nvPr>
        </p:nvSpPr>
        <p:spPr>
          <a:xfrm>
            <a:off x="308216" y="410262"/>
            <a:ext cx="11540763" cy="378044"/>
          </a:xfrm>
        </p:spPr>
        <p:txBody>
          <a:bodyPr/>
          <a:lstStyle/>
          <a:p>
            <a:pPr algn="ctr"/>
            <a:r>
              <a:rPr lang="en-GB" dirty="0"/>
              <a:t> CORESTREAM and Building Defects</a:t>
            </a:r>
            <a:endParaRPr lang="en-US" dirty="0"/>
          </a:p>
        </p:txBody>
      </p:sp>
      <p:sp>
        <p:nvSpPr>
          <p:cNvPr id="3" name="Content Placeholder 2">
            <a:extLst>
              <a:ext uri="{FF2B5EF4-FFF2-40B4-BE49-F238E27FC236}">
                <a16:creationId xmlns:a16="http://schemas.microsoft.com/office/drawing/2014/main" id="{8F1E066C-966F-C850-850F-FC5880E10FF8}"/>
              </a:ext>
            </a:extLst>
          </p:cNvPr>
          <p:cNvSpPr>
            <a:spLocks noGrp="1"/>
          </p:cNvSpPr>
          <p:nvPr>
            <p:ph idx="1"/>
          </p:nvPr>
        </p:nvSpPr>
        <p:spPr>
          <a:xfrm>
            <a:off x="6976241" y="1394620"/>
            <a:ext cx="3972911" cy="2523111"/>
          </a:xfrm>
        </p:spPr>
        <p:txBody>
          <a:bodyPr/>
          <a:lstStyle/>
          <a:p>
            <a:r>
              <a:rPr lang="en-GB" sz="2400" dirty="0">
                <a:solidFill>
                  <a:schemeClr val="accent1"/>
                </a:solidFill>
              </a:rPr>
              <a:t>Please report all </a:t>
            </a:r>
            <a:r>
              <a:rPr lang="en-GB" sz="2400" dirty="0">
                <a:solidFill>
                  <a:srgbClr val="00B050"/>
                </a:solidFill>
              </a:rPr>
              <a:t>accidents and incidents </a:t>
            </a:r>
            <a:r>
              <a:rPr lang="en-GB" sz="2400" dirty="0">
                <a:solidFill>
                  <a:schemeClr val="accent1"/>
                </a:solidFill>
              </a:rPr>
              <a:t>using the online </a:t>
            </a:r>
          </a:p>
          <a:p>
            <a:r>
              <a:rPr lang="en-GB" sz="2400" dirty="0">
                <a:solidFill>
                  <a:schemeClr val="accent1"/>
                </a:solidFill>
                <a:hlinkClick r:id="rId2">
                  <a:extLst>
                    <a:ext uri="{A12FA001-AC4F-418D-AE19-62706E023703}">
                      <ahyp:hlinkClr xmlns:ahyp="http://schemas.microsoft.com/office/drawing/2018/hyperlinkcolor" val="tx"/>
                    </a:ext>
                  </a:extLst>
                </a:hlinkClick>
              </a:rPr>
              <a:t>CORESTREAM form</a:t>
            </a:r>
            <a:endParaRPr lang="en-GB" sz="2400" dirty="0">
              <a:solidFill>
                <a:schemeClr val="accent1"/>
              </a:solidFill>
            </a:endParaRPr>
          </a:p>
          <a:p>
            <a:endParaRPr lang="en-GB" sz="1800" dirty="0"/>
          </a:p>
        </p:txBody>
      </p:sp>
      <p:sp>
        <p:nvSpPr>
          <p:cNvPr id="6" name="Footer Placeholder 5">
            <a:extLst>
              <a:ext uri="{FF2B5EF4-FFF2-40B4-BE49-F238E27FC236}">
                <a16:creationId xmlns:a16="http://schemas.microsoft.com/office/drawing/2014/main" id="{B602BA76-A530-C703-C484-BC66AF53737C}"/>
              </a:ext>
            </a:extLst>
          </p:cNvPr>
          <p:cNvSpPr>
            <a:spLocks noGrp="1"/>
          </p:cNvSpPr>
          <p:nvPr>
            <p:ph type="ftr" sz="quarter" idx="11"/>
          </p:nvPr>
        </p:nvSpPr>
        <p:spPr/>
        <p:txBody>
          <a:bodyPr/>
          <a:lstStyle/>
          <a:p>
            <a:r>
              <a:rPr lang="en-US"/>
              <a:t>Department of Electrical and Electronic Engineering</a:t>
            </a:r>
            <a:endParaRPr lang="en-GB" dirty="0"/>
          </a:p>
        </p:txBody>
      </p:sp>
      <p:pic>
        <p:nvPicPr>
          <p:cNvPr id="4" name="Picture 3">
            <a:extLst>
              <a:ext uri="{FF2B5EF4-FFF2-40B4-BE49-F238E27FC236}">
                <a16:creationId xmlns:a16="http://schemas.microsoft.com/office/drawing/2014/main" id="{07C68EF3-1FBB-2A5B-3BF7-8149F99B05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0837" y="1394620"/>
            <a:ext cx="5502676" cy="1675852"/>
          </a:xfrm>
          <a:prstGeom prst="rect">
            <a:avLst/>
          </a:prstGeom>
        </p:spPr>
      </p:pic>
      <p:pic>
        <p:nvPicPr>
          <p:cNvPr id="5" name="Picture 4">
            <a:extLst>
              <a:ext uri="{FF2B5EF4-FFF2-40B4-BE49-F238E27FC236}">
                <a16:creationId xmlns:a16="http://schemas.microsoft.com/office/drawing/2014/main" id="{8BC983A6-EC52-D54E-0282-7320FB41D7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76241" y="3251950"/>
            <a:ext cx="1736695" cy="2546028"/>
          </a:xfrm>
          <a:prstGeom prst="rect">
            <a:avLst/>
          </a:prstGeom>
        </p:spPr>
      </p:pic>
      <p:pic>
        <p:nvPicPr>
          <p:cNvPr id="9" name="Picture 8">
            <a:extLst>
              <a:ext uri="{FF2B5EF4-FFF2-40B4-BE49-F238E27FC236}">
                <a16:creationId xmlns:a16="http://schemas.microsoft.com/office/drawing/2014/main" id="{3E0E91CD-FEC6-5B43-08B8-DD96F2CC4F2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88409" y="3395966"/>
            <a:ext cx="2017140" cy="2559472"/>
          </a:xfrm>
          <a:prstGeom prst="rect">
            <a:avLst/>
          </a:prstGeom>
        </p:spPr>
      </p:pic>
      <p:sp>
        <p:nvSpPr>
          <p:cNvPr id="10" name="Content Placeholder 2">
            <a:extLst>
              <a:ext uri="{FF2B5EF4-FFF2-40B4-BE49-F238E27FC236}">
                <a16:creationId xmlns:a16="http://schemas.microsoft.com/office/drawing/2014/main" id="{7D8B9D40-6BA4-4F2F-BCD9-0876B1E247CF}"/>
              </a:ext>
            </a:extLst>
          </p:cNvPr>
          <p:cNvSpPr txBox="1">
            <a:spLocks/>
          </p:cNvSpPr>
          <p:nvPr/>
        </p:nvSpPr>
        <p:spPr>
          <a:xfrm>
            <a:off x="1090448" y="3870591"/>
            <a:ext cx="5442190" cy="2523111"/>
          </a:xfrm>
          <a:prstGeom prst="rect">
            <a:avLst/>
          </a:prstGeom>
        </p:spPr>
        <p:txBody>
          <a:bodyPr vert="horz" lIns="0" tIns="0" rIns="0" bIns="0" rtlCol="0">
            <a:noAutofit/>
          </a:bodyPr>
          <a:lstStyle>
            <a:lvl1pPr marL="0" indent="0" algn="l" defTabSz="685765" rtl="0" eaLnBrk="1" latinLnBrk="0" hangingPunct="1">
              <a:lnSpc>
                <a:spcPct val="105000"/>
              </a:lnSpc>
              <a:spcBef>
                <a:spcPts val="0"/>
              </a:spcBef>
              <a:buFont typeface="Arial" panose="020B0604020202020204" pitchFamily="34" charset="0"/>
              <a:buNone/>
              <a:defRPr sz="2000" kern="1200">
                <a:solidFill>
                  <a:schemeClr val="tx1"/>
                </a:solidFill>
                <a:latin typeface="+mn-lt"/>
                <a:ea typeface="+mn-ea"/>
                <a:cs typeface="+mn-cs"/>
              </a:defRPr>
            </a:lvl1pPr>
            <a:lvl2pPr marL="0" indent="0" algn="l" defTabSz="685765" rtl="0" eaLnBrk="1" latinLnBrk="0" hangingPunct="1">
              <a:lnSpc>
                <a:spcPct val="105000"/>
              </a:lnSpc>
              <a:spcBef>
                <a:spcPts val="0"/>
              </a:spcBef>
              <a:buFont typeface="Arial" panose="020B0604020202020204" pitchFamily="34" charset="0"/>
              <a:buNone/>
              <a:defRPr sz="2000" b="0" kern="1200">
                <a:solidFill>
                  <a:schemeClr val="tx1"/>
                </a:solidFill>
                <a:latin typeface="+mj-lt"/>
                <a:ea typeface="+mn-ea"/>
                <a:cs typeface="+mn-cs"/>
              </a:defRPr>
            </a:lvl2pPr>
            <a:lvl3pPr marL="161991"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3pPr>
            <a:lvl4pPr marL="323984"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4pPr>
            <a:lvl5pPr marL="485975"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5pPr>
            <a:lvl6pPr marL="1885853"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6pPr>
            <a:lvl7pPr marL="2228736"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7pPr>
            <a:lvl8pPr marL="2571618"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8pPr>
            <a:lvl9pPr marL="2914501"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9pPr>
          </a:lstStyle>
          <a:p>
            <a:pPr algn="r"/>
            <a:r>
              <a:rPr lang="en-GB" sz="2400" dirty="0">
                <a:solidFill>
                  <a:schemeClr val="accent1"/>
                </a:solidFill>
              </a:rPr>
              <a:t>Please report </a:t>
            </a:r>
            <a:r>
              <a:rPr lang="en-GB" sz="2400" dirty="0">
                <a:solidFill>
                  <a:srgbClr val="00B050"/>
                </a:solidFill>
              </a:rPr>
              <a:t>all building defects </a:t>
            </a:r>
            <a:r>
              <a:rPr lang="en-GB" sz="2400" dirty="0">
                <a:solidFill>
                  <a:schemeClr val="accent1"/>
                </a:solidFill>
              </a:rPr>
              <a:t>via the online </a:t>
            </a:r>
            <a:r>
              <a:rPr lang="en-GB" sz="2400" dirty="0">
                <a:solidFill>
                  <a:schemeClr val="accent1"/>
                </a:solidFill>
                <a:hlinkClick r:id="rId6">
                  <a:extLst>
                    <a:ext uri="{A12FA001-AC4F-418D-AE19-62706E023703}">
                      <ahyp:hlinkClr xmlns:ahyp="http://schemas.microsoft.com/office/drawing/2018/hyperlinkcolor" val="tx"/>
                    </a:ext>
                  </a:extLst>
                </a:hlinkClick>
              </a:rPr>
              <a:t>Customer Service Centre</a:t>
            </a:r>
            <a:endParaRPr lang="en-GB" sz="2400" dirty="0">
              <a:solidFill>
                <a:schemeClr val="accent1"/>
              </a:solidFill>
            </a:endParaRPr>
          </a:p>
          <a:p>
            <a:endParaRPr lang="en-GB" sz="1800" dirty="0"/>
          </a:p>
        </p:txBody>
      </p:sp>
    </p:spTree>
    <p:extLst>
      <p:ext uri="{BB962C8B-B14F-4D97-AF65-F5344CB8AC3E}">
        <p14:creationId xmlns:p14="http://schemas.microsoft.com/office/powerpoint/2010/main" val="188826908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12803-51EA-4CF3-37C5-87172945512F}"/>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A2ADF740-1026-8F72-C531-DC86B388F534}"/>
              </a:ext>
            </a:extLst>
          </p:cNvPr>
          <p:cNvSpPr>
            <a:spLocks noGrp="1"/>
          </p:cNvSpPr>
          <p:nvPr>
            <p:ph type="ftr" sz="quarter" idx="11"/>
          </p:nvPr>
        </p:nvSpPr>
        <p:spPr>
          <a:xfrm>
            <a:off x="1965325" y="6393657"/>
            <a:ext cx="3423444" cy="137319"/>
          </a:xfrm>
        </p:spPr>
        <p:txBody>
          <a:bodyPr/>
          <a:lstStyle/>
          <a:p>
            <a:r>
              <a:rPr lang="en-US"/>
              <a:t>Department of Electrical and Electronic Engineering</a:t>
            </a:r>
            <a:endParaRPr lang="en-GB" dirty="0"/>
          </a:p>
        </p:txBody>
      </p:sp>
      <p:sp>
        <p:nvSpPr>
          <p:cNvPr id="2" name="Title 1">
            <a:extLst>
              <a:ext uri="{FF2B5EF4-FFF2-40B4-BE49-F238E27FC236}">
                <a16:creationId xmlns:a16="http://schemas.microsoft.com/office/drawing/2014/main" id="{DC97F848-451A-75EB-E2F6-25BEC0470832}"/>
              </a:ext>
            </a:extLst>
          </p:cNvPr>
          <p:cNvSpPr>
            <a:spLocks noGrp="1"/>
          </p:cNvSpPr>
          <p:nvPr>
            <p:ph type="title"/>
          </p:nvPr>
        </p:nvSpPr>
        <p:spPr>
          <a:xfrm>
            <a:off x="1986835" y="543585"/>
            <a:ext cx="7927811" cy="604290"/>
          </a:xfrm>
        </p:spPr>
        <p:txBody>
          <a:bodyPr/>
          <a:lstStyle/>
          <a:p>
            <a:r>
              <a:rPr lang="en-US" sz="3200" dirty="0"/>
              <a:t> FIRE EXIT ROUTE VIA </a:t>
            </a:r>
            <a:r>
              <a:rPr lang="en-US" sz="3200" u="sng" dirty="0"/>
              <a:t>NORTH STAIRCASE</a:t>
            </a:r>
          </a:p>
        </p:txBody>
      </p:sp>
      <p:sp>
        <p:nvSpPr>
          <p:cNvPr id="3" name="Rectangle 5">
            <a:extLst>
              <a:ext uri="{FF2B5EF4-FFF2-40B4-BE49-F238E27FC236}">
                <a16:creationId xmlns:a16="http://schemas.microsoft.com/office/drawing/2014/main" id="{13C83FFB-ABA0-C100-9631-707494BB8E57}"/>
              </a:ext>
            </a:extLst>
          </p:cNvPr>
          <p:cNvSpPr txBox="1">
            <a:spLocks noChangeArrowheads="1"/>
          </p:cNvSpPr>
          <p:nvPr/>
        </p:nvSpPr>
        <p:spPr>
          <a:xfrm>
            <a:off x="3857638" y="1028510"/>
            <a:ext cx="4634986" cy="604290"/>
          </a:xfrm>
          <a:prstGeom prst="rect">
            <a:avLst/>
          </a:prstGeom>
        </p:spPr>
        <p:txBody>
          <a:bodyPr vert="horz" lIns="0" tIns="45720" rIns="0" bIns="0" rtlCol="0" anchor="ctr">
            <a:noAutofit/>
          </a:bodyPr>
          <a:lstStyle>
            <a:lvl1pPr algn="l" defTabSz="457200" rtl="0" eaLnBrk="1" latinLnBrk="0" hangingPunct="1">
              <a:spcBef>
                <a:spcPct val="0"/>
              </a:spcBef>
              <a:buNone/>
              <a:defRPr sz="2800" b="1" kern="1200">
                <a:solidFill>
                  <a:srgbClr val="0085CA"/>
                </a:solidFill>
                <a:latin typeface="Arial"/>
                <a:ea typeface="+mj-ea"/>
                <a:cs typeface="Arial"/>
              </a:defRPr>
            </a:lvl1pPr>
          </a:lstStyle>
          <a:p>
            <a:pPr fontAlgn="auto">
              <a:spcAft>
                <a:spcPts val="0"/>
              </a:spcAft>
            </a:pPr>
            <a:r>
              <a:rPr lang="en-GB" altLang="en-US" dirty="0">
                <a:solidFill>
                  <a:schemeClr val="accent1"/>
                </a:solidFill>
              </a:rPr>
              <a:t> </a:t>
            </a:r>
            <a:r>
              <a:rPr lang="en-GB" altLang="en-US" dirty="0">
                <a:solidFill>
                  <a:schemeClr val="accent1"/>
                </a:solidFill>
                <a:latin typeface="+mj-lt"/>
              </a:rPr>
              <a:t>Level 1 Loading Bay exit</a:t>
            </a:r>
          </a:p>
        </p:txBody>
      </p:sp>
      <p:pic>
        <p:nvPicPr>
          <p:cNvPr id="6" name="Picture 5">
            <a:extLst>
              <a:ext uri="{FF2B5EF4-FFF2-40B4-BE49-F238E27FC236}">
                <a16:creationId xmlns:a16="http://schemas.microsoft.com/office/drawing/2014/main" id="{932A0E11-8806-C838-980A-2FE2A50E6AF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17120" y="2022970"/>
            <a:ext cx="3591646" cy="3880003"/>
          </a:xfrm>
          <a:prstGeom prst="rect">
            <a:avLst/>
          </a:prstGeom>
        </p:spPr>
      </p:pic>
    </p:spTree>
    <p:extLst>
      <p:ext uri="{BB962C8B-B14F-4D97-AF65-F5344CB8AC3E}">
        <p14:creationId xmlns:p14="http://schemas.microsoft.com/office/powerpoint/2010/main" val="23465815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3BD8F-4251-B0DB-039E-690010395098}"/>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E8A386D4-449C-02B6-E664-A602BCD7BF06}"/>
              </a:ext>
            </a:extLst>
          </p:cNvPr>
          <p:cNvSpPr>
            <a:spLocks noGrp="1"/>
          </p:cNvSpPr>
          <p:nvPr>
            <p:ph type="ftr" sz="quarter" idx="11"/>
          </p:nvPr>
        </p:nvSpPr>
        <p:spPr>
          <a:xfrm>
            <a:off x="1965325" y="6393657"/>
            <a:ext cx="3423444" cy="137319"/>
          </a:xfrm>
        </p:spPr>
        <p:txBody>
          <a:bodyPr/>
          <a:lstStyle/>
          <a:p>
            <a:r>
              <a:rPr lang="en-US"/>
              <a:t>Department of Electrical and Electronic Engineering</a:t>
            </a:r>
            <a:endParaRPr lang="en-GB" dirty="0"/>
          </a:p>
        </p:txBody>
      </p:sp>
      <p:sp>
        <p:nvSpPr>
          <p:cNvPr id="2" name="Title 1">
            <a:extLst>
              <a:ext uri="{FF2B5EF4-FFF2-40B4-BE49-F238E27FC236}">
                <a16:creationId xmlns:a16="http://schemas.microsoft.com/office/drawing/2014/main" id="{2639004F-F1A9-D413-2189-A7157D1E85EE}"/>
              </a:ext>
            </a:extLst>
          </p:cNvPr>
          <p:cNvSpPr>
            <a:spLocks noGrp="1"/>
          </p:cNvSpPr>
          <p:nvPr>
            <p:ph type="title"/>
          </p:nvPr>
        </p:nvSpPr>
        <p:spPr>
          <a:xfrm>
            <a:off x="1488931" y="534792"/>
            <a:ext cx="9404131" cy="604290"/>
          </a:xfrm>
        </p:spPr>
        <p:txBody>
          <a:bodyPr/>
          <a:lstStyle/>
          <a:p>
            <a:r>
              <a:rPr lang="en-US" sz="3200" dirty="0"/>
              <a:t> FIRE EXIT ROUTE NEAR </a:t>
            </a:r>
            <a:r>
              <a:rPr lang="en-US" sz="3200" u="sng" dirty="0"/>
              <a:t>CENTRAL STAIRCASE</a:t>
            </a:r>
          </a:p>
        </p:txBody>
      </p:sp>
      <p:sp>
        <p:nvSpPr>
          <p:cNvPr id="3" name="Rectangle 5">
            <a:extLst>
              <a:ext uri="{FF2B5EF4-FFF2-40B4-BE49-F238E27FC236}">
                <a16:creationId xmlns:a16="http://schemas.microsoft.com/office/drawing/2014/main" id="{4C536DE4-D144-98D0-F03D-7DEB65471952}"/>
              </a:ext>
            </a:extLst>
          </p:cNvPr>
          <p:cNvSpPr txBox="1">
            <a:spLocks noChangeArrowheads="1"/>
          </p:cNvSpPr>
          <p:nvPr/>
        </p:nvSpPr>
        <p:spPr>
          <a:xfrm>
            <a:off x="2797469" y="1019717"/>
            <a:ext cx="6582103" cy="604290"/>
          </a:xfrm>
          <a:prstGeom prst="rect">
            <a:avLst/>
          </a:prstGeom>
        </p:spPr>
        <p:txBody>
          <a:bodyPr vert="horz" lIns="0" tIns="45720" rIns="0" bIns="0" rtlCol="0" anchor="ctr">
            <a:noAutofit/>
          </a:bodyPr>
          <a:lstStyle>
            <a:lvl1pPr algn="l" defTabSz="457200" rtl="0" eaLnBrk="1" latinLnBrk="0" hangingPunct="1">
              <a:spcBef>
                <a:spcPct val="0"/>
              </a:spcBef>
              <a:buNone/>
              <a:defRPr sz="2800" b="1" kern="1200">
                <a:solidFill>
                  <a:srgbClr val="0085CA"/>
                </a:solidFill>
                <a:latin typeface="Arial"/>
                <a:ea typeface="+mj-ea"/>
                <a:cs typeface="Arial"/>
              </a:defRPr>
            </a:lvl1pPr>
          </a:lstStyle>
          <a:p>
            <a:pPr fontAlgn="auto">
              <a:spcAft>
                <a:spcPts val="0"/>
              </a:spcAft>
            </a:pPr>
            <a:r>
              <a:rPr lang="en-GB" altLang="en-US" dirty="0">
                <a:solidFill>
                  <a:schemeClr val="accent1"/>
                </a:solidFill>
              </a:rPr>
              <a:t> </a:t>
            </a:r>
            <a:r>
              <a:rPr lang="en-US" altLang="en-US" dirty="0">
                <a:solidFill>
                  <a:schemeClr val="accent1"/>
                </a:solidFill>
                <a:latin typeface="+mj-lt"/>
              </a:rPr>
              <a:t>Level 1 Passenger Lift / Ayrton Road</a:t>
            </a:r>
            <a:endParaRPr lang="en-GB" altLang="en-US" dirty="0">
              <a:solidFill>
                <a:schemeClr val="accent1"/>
              </a:solidFill>
              <a:latin typeface="+mj-lt"/>
            </a:endParaRPr>
          </a:p>
        </p:txBody>
      </p:sp>
      <p:pic>
        <p:nvPicPr>
          <p:cNvPr id="5" name="Picture 4">
            <a:extLst>
              <a:ext uri="{FF2B5EF4-FFF2-40B4-BE49-F238E27FC236}">
                <a16:creationId xmlns:a16="http://schemas.microsoft.com/office/drawing/2014/main" id="{B44F7327-2D2F-BA5E-7BD2-B079278B24A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95039" y="1967027"/>
            <a:ext cx="3083268" cy="3687348"/>
          </a:xfrm>
          <a:prstGeom prst="rect">
            <a:avLst/>
          </a:prstGeom>
        </p:spPr>
      </p:pic>
    </p:spTree>
    <p:extLst>
      <p:ext uri="{BB962C8B-B14F-4D97-AF65-F5344CB8AC3E}">
        <p14:creationId xmlns:p14="http://schemas.microsoft.com/office/powerpoint/2010/main" val="14033488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5A968-1AB6-9234-7D2F-CD9F53A2E5D1}"/>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E080377C-69FD-A29D-8D0D-F9CA10DDFFD1}"/>
              </a:ext>
            </a:extLst>
          </p:cNvPr>
          <p:cNvSpPr>
            <a:spLocks noGrp="1"/>
          </p:cNvSpPr>
          <p:nvPr>
            <p:ph type="ftr" sz="quarter" idx="11"/>
          </p:nvPr>
        </p:nvSpPr>
        <p:spPr>
          <a:xfrm>
            <a:off x="1965325" y="6393657"/>
            <a:ext cx="3423444" cy="137319"/>
          </a:xfrm>
        </p:spPr>
        <p:txBody>
          <a:bodyPr/>
          <a:lstStyle/>
          <a:p>
            <a:r>
              <a:rPr lang="en-US"/>
              <a:t>Department of Electrical and Electronic Engineering</a:t>
            </a:r>
            <a:endParaRPr lang="en-GB" dirty="0"/>
          </a:p>
        </p:txBody>
      </p:sp>
      <p:sp>
        <p:nvSpPr>
          <p:cNvPr id="2" name="Title 1">
            <a:extLst>
              <a:ext uri="{FF2B5EF4-FFF2-40B4-BE49-F238E27FC236}">
                <a16:creationId xmlns:a16="http://schemas.microsoft.com/office/drawing/2014/main" id="{A0CCA348-9938-842E-4338-0F7528D952E0}"/>
              </a:ext>
            </a:extLst>
          </p:cNvPr>
          <p:cNvSpPr>
            <a:spLocks noGrp="1"/>
          </p:cNvSpPr>
          <p:nvPr>
            <p:ph type="title"/>
          </p:nvPr>
        </p:nvSpPr>
        <p:spPr>
          <a:xfrm>
            <a:off x="1532893" y="605130"/>
            <a:ext cx="9404131" cy="604290"/>
          </a:xfrm>
        </p:spPr>
        <p:txBody>
          <a:bodyPr/>
          <a:lstStyle/>
          <a:p>
            <a:pPr algn="ctr"/>
            <a:r>
              <a:rPr lang="en-GB" altLang="en-US" sz="3200" dirty="0"/>
              <a:t> FIRE EXIT VIA SOUTH </a:t>
            </a:r>
            <a:r>
              <a:rPr lang="en-GB" altLang="en-US" sz="3200" u="sng" dirty="0"/>
              <a:t>STAIRCASE</a:t>
            </a:r>
            <a:endParaRPr lang="en-US" sz="3200" u="sng" dirty="0"/>
          </a:p>
        </p:txBody>
      </p:sp>
      <p:sp>
        <p:nvSpPr>
          <p:cNvPr id="3" name="Rectangle 5">
            <a:extLst>
              <a:ext uri="{FF2B5EF4-FFF2-40B4-BE49-F238E27FC236}">
                <a16:creationId xmlns:a16="http://schemas.microsoft.com/office/drawing/2014/main" id="{87D75DF7-DB61-5A9A-950D-BE3EEA302443}"/>
              </a:ext>
            </a:extLst>
          </p:cNvPr>
          <p:cNvSpPr txBox="1">
            <a:spLocks noChangeArrowheads="1"/>
          </p:cNvSpPr>
          <p:nvPr/>
        </p:nvSpPr>
        <p:spPr>
          <a:xfrm>
            <a:off x="2075592" y="1142810"/>
            <a:ext cx="8678916" cy="604290"/>
          </a:xfrm>
          <a:prstGeom prst="rect">
            <a:avLst/>
          </a:prstGeom>
        </p:spPr>
        <p:txBody>
          <a:bodyPr vert="horz" lIns="0" tIns="45720" rIns="0" bIns="0" rtlCol="0" anchor="ctr">
            <a:noAutofit/>
          </a:bodyPr>
          <a:lstStyle>
            <a:lvl1pPr algn="l" defTabSz="457200" rtl="0" eaLnBrk="1" latinLnBrk="0" hangingPunct="1">
              <a:spcBef>
                <a:spcPct val="0"/>
              </a:spcBef>
              <a:buNone/>
              <a:defRPr sz="2800" b="1" kern="1200">
                <a:solidFill>
                  <a:srgbClr val="0085CA"/>
                </a:solidFill>
                <a:latin typeface="Arial"/>
                <a:ea typeface="+mj-ea"/>
                <a:cs typeface="Arial"/>
              </a:defRPr>
            </a:lvl1pPr>
          </a:lstStyle>
          <a:p>
            <a:pPr fontAlgn="auto">
              <a:spcAft>
                <a:spcPts val="0"/>
              </a:spcAft>
            </a:pPr>
            <a:r>
              <a:rPr lang="en-GB" altLang="en-US" dirty="0">
                <a:solidFill>
                  <a:schemeClr val="accent1"/>
                </a:solidFill>
              </a:rPr>
              <a:t> </a:t>
            </a:r>
            <a:r>
              <a:rPr lang="en-US" altLang="en-US" dirty="0">
                <a:solidFill>
                  <a:schemeClr val="accent1"/>
                </a:solidFill>
              </a:rPr>
              <a:t>Level 1 Motorcycle Bays / Assembly Point (F) </a:t>
            </a:r>
            <a:endParaRPr lang="en-GB" altLang="en-US" dirty="0">
              <a:solidFill>
                <a:schemeClr val="accent1"/>
              </a:solidFill>
              <a:latin typeface="+mj-lt"/>
            </a:endParaRPr>
          </a:p>
        </p:txBody>
      </p:sp>
      <p:pic>
        <p:nvPicPr>
          <p:cNvPr id="6" name="Picture 5">
            <a:extLst>
              <a:ext uri="{FF2B5EF4-FFF2-40B4-BE49-F238E27FC236}">
                <a16:creationId xmlns:a16="http://schemas.microsoft.com/office/drawing/2014/main" id="{8CB12598-75DA-E034-6BA7-B0CCB48E2CA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2571" y="2027527"/>
            <a:ext cx="2570588" cy="3743600"/>
          </a:xfrm>
          <a:prstGeom prst="rect">
            <a:avLst/>
          </a:prstGeom>
        </p:spPr>
      </p:pic>
      <p:pic>
        <p:nvPicPr>
          <p:cNvPr id="7" name="Picture 6">
            <a:extLst>
              <a:ext uri="{FF2B5EF4-FFF2-40B4-BE49-F238E27FC236}">
                <a16:creationId xmlns:a16="http://schemas.microsoft.com/office/drawing/2014/main" id="{63559E15-256E-348D-F8DE-DC7941BDCF7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20883" y="2027527"/>
            <a:ext cx="5688632" cy="3759038"/>
          </a:xfrm>
          <a:prstGeom prst="rect">
            <a:avLst/>
          </a:prstGeom>
        </p:spPr>
      </p:pic>
    </p:spTree>
    <p:extLst>
      <p:ext uri="{BB962C8B-B14F-4D97-AF65-F5344CB8AC3E}">
        <p14:creationId xmlns:p14="http://schemas.microsoft.com/office/powerpoint/2010/main" val="39124245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57032-B5AB-E111-6B7C-04E4534DE585}"/>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F758CC05-7DD7-DC6E-DD82-B36F0B207BA0}"/>
              </a:ext>
            </a:extLst>
          </p:cNvPr>
          <p:cNvSpPr>
            <a:spLocks noGrp="1"/>
          </p:cNvSpPr>
          <p:nvPr>
            <p:ph type="ftr" sz="quarter" idx="11"/>
          </p:nvPr>
        </p:nvSpPr>
        <p:spPr>
          <a:xfrm>
            <a:off x="1965325" y="6393657"/>
            <a:ext cx="3423444" cy="137319"/>
          </a:xfrm>
        </p:spPr>
        <p:txBody>
          <a:bodyPr/>
          <a:lstStyle/>
          <a:p>
            <a:r>
              <a:rPr lang="en-US"/>
              <a:t>Department of Electrical and Electronic Engineering</a:t>
            </a:r>
            <a:endParaRPr lang="en-GB" dirty="0"/>
          </a:p>
        </p:txBody>
      </p:sp>
      <p:sp>
        <p:nvSpPr>
          <p:cNvPr id="2" name="Title 1">
            <a:extLst>
              <a:ext uri="{FF2B5EF4-FFF2-40B4-BE49-F238E27FC236}">
                <a16:creationId xmlns:a16="http://schemas.microsoft.com/office/drawing/2014/main" id="{F0014AA7-DBA6-DA79-80B7-CC870A814BB8}"/>
              </a:ext>
            </a:extLst>
          </p:cNvPr>
          <p:cNvSpPr>
            <a:spLocks noGrp="1"/>
          </p:cNvSpPr>
          <p:nvPr>
            <p:ph type="title"/>
          </p:nvPr>
        </p:nvSpPr>
        <p:spPr>
          <a:xfrm>
            <a:off x="1157856" y="468898"/>
            <a:ext cx="9404131" cy="604290"/>
          </a:xfrm>
        </p:spPr>
        <p:txBody>
          <a:bodyPr/>
          <a:lstStyle/>
          <a:p>
            <a:pPr algn="ctr"/>
            <a:r>
              <a:rPr lang="en-GB" altLang="en-US" sz="3200" dirty="0"/>
              <a:t>  Fire Assembly Point</a:t>
            </a:r>
            <a:endParaRPr lang="en-US" sz="3200" u="sng" dirty="0"/>
          </a:p>
        </p:txBody>
      </p:sp>
      <p:pic>
        <p:nvPicPr>
          <p:cNvPr id="5" name="Picture 4">
            <a:extLst>
              <a:ext uri="{FF2B5EF4-FFF2-40B4-BE49-F238E27FC236}">
                <a16:creationId xmlns:a16="http://schemas.microsoft.com/office/drawing/2014/main" id="{6286137D-724A-EAE7-6194-32AC25A06308}"/>
              </a:ext>
            </a:extLst>
          </p:cNvPr>
          <p:cNvPicPr>
            <a:picLocks noChangeAspect="1"/>
          </p:cNvPicPr>
          <p:nvPr/>
        </p:nvPicPr>
        <p:blipFill>
          <a:blip r:embed="rId2"/>
          <a:stretch>
            <a:fillRect/>
          </a:stretch>
        </p:blipFill>
        <p:spPr>
          <a:xfrm>
            <a:off x="592118" y="1125445"/>
            <a:ext cx="6921062" cy="5133983"/>
          </a:xfrm>
          <a:prstGeom prst="rect">
            <a:avLst/>
          </a:prstGeom>
        </p:spPr>
      </p:pic>
      <p:cxnSp>
        <p:nvCxnSpPr>
          <p:cNvPr id="8" name="Straight Arrow Connector 7">
            <a:extLst>
              <a:ext uri="{FF2B5EF4-FFF2-40B4-BE49-F238E27FC236}">
                <a16:creationId xmlns:a16="http://schemas.microsoft.com/office/drawing/2014/main" id="{BB2BFB99-D043-8AB9-EA55-F7EC8EE891DF}"/>
              </a:ext>
            </a:extLst>
          </p:cNvPr>
          <p:cNvCxnSpPr>
            <a:cxnSpLocks/>
          </p:cNvCxnSpPr>
          <p:nvPr/>
        </p:nvCxnSpPr>
        <p:spPr>
          <a:xfrm flipH="1">
            <a:off x="4730262" y="2632841"/>
            <a:ext cx="3467808" cy="13588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60EA15DC-FD89-AC11-8B16-E632A570A6D3}"/>
              </a:ext>
            </a:extLst>
          </p:cNvPr>
          <p:cNvSpPr txBox="1"/>
          <p:nvPr/>
        </p:nvSpPr>
        <p:spPr>
          <a:xfrm>
            <a:off x="8324193" y="1506488"/>
            <a:ext cx="3499945" cy="1323439"/>
          </a:xfrm>
          <a:prstGeom prst="rect">
            <a:avLst/>
          </a:prstGeom>
          <a:noFill/>
        </p:spPr>
        <p:txBody>
          <a:bodyPr wrap="square" rtlCol="0">
            <a:spAutoFit/>
          </a:bodyPr>
          <a:lstStyle/>
          <a:p>
            <a:r>
              <a:rPr lang="en-GB" sz="2000" dirty="0">
                <a:solidFill>
                  <a:schemeClr val="accent1"/>
                </a:solidFill>
                <a:latin typeface="+mn-lt"/>
              </a:rPr>
              <a:t>Follow Fire Exit route from the building to </a:t>
            </a:r>
            <a:r>
              <a:rPr lang="en-GB" sz="2000" dirty="0">
                <a:solidFill>
                  <a:srgbClr val="00B050"/>
                </a:solidFill>
                <a:latin typeface="+mn-lt"/>
              </a:rPr>
              <a:t>Assembly Point F</a:t>
            </a:r>
            <a:r>
              <a:rPr lang="en-GB" sz="2000" dirty="0">
                <a:solidFill>
                  <a:schemeClr val="accent1"/>
                </a:solidFill>
                <a:latin typeface="+mn-lt"/>
              </a:rPr>
              <a:t> (Queen’s Lawn Car Park)</a:t>
            </a:r>
          </a:p>
        </p:txBody>
      </p:sp>
      <p:sp>
        <p:nvSpPr>
          <p:cNvPr id="10" name="Rectangle 9">
            <a:extLst>
              <a:ext uri="{FF2B5EF4-FFF2-40B4-BE49-F238E27FC236}">
                <a16:creationId xmlns:a16="http://schemas.microsoft.com/office/drawing/2014/main" id="{D4B34AD6-044C-4331-8289-BADEB2A08FFF}"/>
              </a:ext>
            </a:extLst>
          </p:cNvPr>
          <p:cNvSpPr/>
          <p:nvPr/>
        </p:nvSpPr>
        <p:spPr>
          <a:xfrm>
            <a:off x="4313296" y="4001409"/>
            <a:ext cx="382530" cy="360308"/>
          </a:xfrm>
          <a:prstGeom prst="rect">
            <a:avLst/>
          </a:prstGeom>
          <a:solidFill>
            <a:srgbClr val="FFFF00">
              <a:alpha val="70000"/>
            </a:srgbClr>
          </a:solidFill>
          <a:ln>
            <a:solidFill>
              <a:srgbClr val="FFC000">
                <a:alpha val="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800" dirty="0">
                <a:solidFill>
                  <a:schemeClr val="accent1"/>
                </a:solidFill>
              </a:rPr>
              <a:t>F</a:t>
            </a:r>
          </a:p>
        </p:txBody>
      </p:sp>
    </p:spTree>
    <p:extLst>
      <p:ext uri="{BB962C8B-B14F-4D97-AF65-F5344CB8AC3E}">
        <p14:creationId xmlns:p14="http://schemas.microsoft.com/office/powerpoint/2010/main" val="166081011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CF6E-A742-FE7F-DEA0-859BC4D22F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2473C2-27D1-BBA0-E1FB-155C6A3A35C9}"/>
              </a:ext>
            </a:extLst>
          </p:cNvPr>
          <p:cNvSpPr>
            <a:spLocks noGrp="1"/>
          </p:cNvSpPr>
          <p:nvPr>
            <p:ph type="title"/>
          </p:nvPr>
        </p:nvSpPr>
        <p:spPr>
          <a:xfrm>
            <a:off x="4360985" y="465074"/>
            <a:ext cx="2875084" cy="402650"/>
          </a:xfrm>
        </p:spPr>
        <p:txBody>
          <a:bodyPr/>
          <a:lstStyle/>
          <a:p>
            <a:pPr algn="ctr"/>
            <a:r>
              <a:rPr lang="en-US" dirty="0"/>
              <a:t>  First Aid</a:t>
            </a:r>
          </a:p>
        </p:txBody>
      </p:sp>
      <p:sp>
        <p:nvSpPr>
          <p:cNvPr id="9" name="Footer Placeholder 8">
            <a:extLst>
              <a:ext uri="{FF2B5EF4-FFF2-40B4-BE49-F238E27FC236}">
                <a16:creationId xmlns:a16="http://schemas.microsoft.com/office/drawing/2014/main" id="{9B4DB062-36BA-28B2-7309-E133174D406A}"/>
              </a:ext>
            </a:extLst>
          </p:cNvPr>
          <p:cNvSpPr>
            <a:spLocks noGrp="1"/>
          </p:cNvSpPr>
          <p:nvPr>
            <p:ph type="ftr" sz="quarter" idx="11"/>
          </p:nvPr>
        </p:nvSpPr>
        <p:spPr/>
        <p:txBody>
          <a:bodyPr/>
          <a:lstStyle/>
          <a:p>
            <a:r>
              <a:rPr lang="en-US"/>
              <a:t>Department of Electrical and Electronic Engineering</a:t>
            </a:r>
            <a:endParaRPr lang="en-GB" dirty="0"/>
          </a:p>
        </p:txBody>
      </p:sp>
      <p:sp>
        <p:nvSpPr>
          <p:cNvPr id="3" name="TextBox 2">
            <a:extLst>
              <a:ext uri="{FF2B5EF4-FFF2-40B4-BE49-F238E27FC236}">
                <a16:creationId xmlns:a16="http://schemas.microsoft.com/office/drawing/2014/main" id="{D33C50D2-AF4C-AA2C-6F5C-C33B9A97210B}"/>
              </a:ext>
            </a:extLst>
          </p:cNvPr>
          <p:cNvSpPr txBox="1"/>
          <p:nvPr/>
        </p:nvSpPr>
        <p:spPr>
          <a:xfrm>
            <a:off x="1741362" y="1183782"/>
            <a:ext cx="8280920" cy="707886"/>
          </a:xfrm>
          <a:prstGeom prst="rect">
            <a:avLst/>
          </a:prstGeom>
          <a:noFill/>
        </p:spPr>
        <p:txBody>
          <a:bodyPr wrap="square" rtlCol="0">
            <a:spAutoFit/>
          </a:bodyPr>
          <a:lstStyle/>
          <a:p>
            <a:pPr algn="just"/>
            <a:r>
              <a:rPr lang="en-GB" sz="2000" dirty="0">
                <a:solidFill>
                  <a:schemeClr val="accent1"/>
                </a:solidFill>
                <a:latin typeface="+mn-lt"/>
              </a:rPr>
              <a:t>Please call </a:t>
            </a:r>
            <a:r>
              <a:rPr lang="en-GB" sz="2000" b="1" dirty="0">
                <a:solidFill>
                  <a:srgbClr val="00B050"/>
                </a:solidFill>
                <a:latin typeface="+mn-lt"/>
              </a:rPr>
              <a:t>4444 (from internal phone) </a:t>
            </a:r>
            <a:r>
              <a:rPr lang="en-GB" sz="2000" dirty="0">
                <a:solidFill>
                  <a:schemeClr val="accent1"/>
                </a:solidFill>
                <a:latin typeface="+mn-lt"/>
              </a:rPr>
              <a:t>or dial </a:t>
            </a:r>
            <a:r>
              <a:rPr lang="en-GB" sz="2000" b="1" dirty="0">
                <a:solidFill>
                  <a:srgbClr val="00B050"/>
                </a:solidFill>
                <a:latin typeface="+mn-lt"/>
              </a:rPr>
              <a:t>0207 589 1000 (from mobile phone)</a:t>
            </a:r>
            <a:r>
              <a:rPr lang="en-GB" sz="2000" dirty="0">
                <a:solidFill>
                  <a:srgbClr val="00B050"/>
                </a:solidFill>
                <a:latin typeface="+mn-lt"/>
              </a:rPr>
              <a:t> </a:t>
            </a:r>
            <a:r>
              <a:rPr lang="en-GB" sz="2000" dirty="0">
                <a:solidFill>
                  <a:schemeClr val="accent1"/>
                </a:solidFill>
                <a:latin typeface="+mn-lt"/>
              </a:rPr>
              <a:t>to call Security Officers who are all first aid trained</a:t>
            </a:r>
          </a:p>
        </p:txBody>
      </p:sp>
      <p:grpSp>
        <p:nvGrpSpPr>
          <p:cNvPr id="6" name="Group 4">
            <a:extLst>
              <a:ext uri="{FF2B5EF4-FFF2-40B4-BE49-F238E27FC236}">
                <a16:creationId xmlns:a16="http://schemas.microsoft.com/office/drawing/2014/main" id="{5C235D41-A3A3-514A-5724-0FE00D511E18}"/>
              </a:ext>
            </a:extLst>
          </p:cNvPr>
          <p:cNvGrpSpPr/>
          <p:nvPr/>
        </p:nvGrpSpPr>
        <p:grpSpPr>
          <a:xfrm>
            <a:off x="4242853" y="2608357"/>
            <a:ext cx="3181737" cy="2943545"/>
            <a:chOff x="6445157" y="2586206"/>
            <a:chExt cx="3181737" cy="2943545"/>
          </a:xfrm>
        </p:grpSpPr>
        <p:sp>
          <p:nvSpPr>
            <p:cNvPr id="7" name="Rectangle 5">
              <a:extLst>
                <a:ext uri="{FF2B5EF4-FFF2-40B4-BE49-F238E27FC236}">
                  <a16:creationId xmlns:a16="http://schemas.microsoft.com/office/drawing/2014/main" id="{808D5EE6-DFBE-1A58-B806-20F320F3779A}"/>
                </a:ext>
              </a:extLst>
            </p:cNvPr>
            <p:cNvSpPr/>
            <p:nvPr/>
          </p:nvSpPr>
          <p:spPr>
            <a:xfrm>
              <a:off x="7525740" y="3585307"/>
              <a:ext cx="1080592" cy="999110"/>
            </a:xfrm>
            <a:prstGeom prst="rect">
              <a:avLst/>
            </a:prstGeom>
            <a:solidFill>
              <a:srgbClr val="008000"/>
            </a:solidFill>
            <a:ln cap="flat">
              <a:noFill/>
              <a:prstDash val="solid"/>
            </a:ln>
          </p:spPr>
          <p:txBody>
            <a:bodyPr vert="horz" wrap="non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rial"/>
                <a:cs typeface="Arial"/>
              </a:endParaRPr>
            </a:p>
          </p:txBody>
        </p:sp>
        <p:sp>
          <p:nvSpPr>
            <p:cNvPr id="8" name="Rectangle 6">
              <a:extLst>
                <a:ext uri="{FF2B5EF4-FFF2-40B4-BE49-F238E27FC236}">
                  <a16:creationId xmlns:a16="http://schemas.microsoft.com/office/drawing/2014/main" id="{05AA527A-6374-7B19-B2AE-10EB5188F52A}"/>
                </a:ext>
              </a:extLst>
            </p:cNvPr>
            <p:cNvSpPr/>
            <p:nvPr/>
          </p:nvSpPr>
          <p:spPr>
            <a:xfrm>
              <a:off x="8546302" y="3585307"/>
              <a:ext cx="1080592" cy="999110"/>
            </a:xfrm>
            <a:prstGeom prst="rect">
              <a:avLst/>
            </a:prstGeom>
            <a:solidFill>
              <a:srgbClr val="008000"/>
            </a:solidFill>
            <a:ln cap="flat">
              <a:noFill/>
              <a:prstDash val="solid"/>
            </a:ln>
          </p:spPr>
          <p:txBody>
            <a:bodyPr vert="horz" wrap="non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rial"/>
                <a:cs typeface="Arial"/>
              </a:endParaRPr>
            </a:p>
          </p:txBody>
        </p:sp>
        <p:sp>
          <p:nvSpPr>
            <p:cNvPr id="10" name="Rectangle 7">
              <a:extLst>
                <a:ext uri="{FF2B5EF4-FFF2-40B4-BE49-F238E27FC236}">
                  <a16:creationId xmlns:a16="http://schemas.microsoft.com/office/drawing/2014/main" id="{2C633D64-B437-F6FF-3AEC-7C1085ED6C7E}"/>
                </a:ext>
              </a:extLst>
            </p:cNvPr>
            <p:cNvSpPr/>
            <p:nvPr/>
          </p:nvSpPr>
          <p:spPr>
            <a:xfrm>
              <a:off x="6445157" y="3585307"/>
              <a:ext cx="1080592" cy="999110"/>
            </a:xfrm>
            <a:prstGeom prst="rect">
              <a:avLst/>
            </a:prstGeom>
            <a:solidFill>
              <a:srgbClr val="008000"/>
            </a:solidFill>
            <a:ln cap="flat">
              <a:noFill/>
              <a:prstDash val="solid"/>
            </a:ln>
          </p:spPr>
          <p:txBody>
            <a:bodyPr vert="horz" wrap="non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rial"/>
                <a:cs typeface="Arial"/>
              </a:endParaRPr>
            </a:p>
          </p:txBody>
        </p:sp>
        <p:sp>
          <p:nvSpPr>
            <p:cNvPr id="11" name="Rectangle 8">
              <a:extLst>
                <a:ext uri="{FF2B5EF4-FFF2-40B4-BE49-F238E27FC236}">
                  <a16:creationId xmlns:a16="http://schemas.microsoft.com/office/drawing/2014/main" id="{E72A6B78-7A5C-5077-0E5E-6CAC88F81382}"/>
                </a:ext>
              </a:extLst>
            </p:cNvPr>
            <p:cNvSpPr/>
            <p:nvPr/>
          </p:nvSpPr>
          <p:spPr>
            <a:xfrm>
              <a:off x="7525740" y="2586206"/>
              <a:ext cx="1080592" cy="999110"/>
            </a:xfrm>
            <a:prstGeom prst="rect">
              <a:avLst/>
            </a:prstGeom>
            <a:solidFill>
              <a:srgbClr val="008000"/>
            </a:solidFill>
            <a:ln cap="flat">
              <a:noFill/>
              <a:prstDash val="solid"/>
            </a:ln>
          </p:spPr>
          <p:txBody>
            <a:bodyPr vert="horz" wrap="non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rial"/>
                <a:cs typeface="Arial"/>
              </a:endParaRPr>
            </a:p>
          </p:txBody>
        </p:sp>
        <p:sp>
          <p:nvSpPr>
            <p:cNvPr id="12" name="Rectangle 9">
              <a:extLst>
                <a:ext uri="{FF2B5EF4-FFF2-40B4-BE49-F238E27FC236}">
                  <a16:creationId xmlns:a16="http://schemas.microsoft.com/office/drawing/2014/main" id="{F4ED5B28-AF37-9C90-9132-EA37788EA632}"/>
                </a:ext>
              </a:extLst>
            </p:cNvPr>
            <p:cNvSpPr/>
            <p:nvPr/>
          </p:nvSpPr>
          <p:spPr>
            <a:xfrm>
              <a:off x="7525740" y="4530641"/>
              <a:ext cx="1080592" cy="999110"/>
            </a:xfrm>
            <a:prstGeom prst="rect">
              <a:avLst/>
            </a:prstGeom>
            <a:solidFill>
              <a:srgbClr val="008000"/>
            </a:solidFill>
            <a:ln cap="flat">
              <a:noFill/>
              <a:prstDash val="solid"/>
            </a:ln>
          </p:spPr>
          <p:txBody>
            <a:bodyPr vert="horz" wrap="non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rial"/>
                <a:cs typeface="Arial"/>
              </a:endParaRPr>
            </a:p>
          </p:txBody>
        </p:sp>
      </p:grpSp>
    </p:spTree>
    <p:extLst>
      <p:ext uri="{BB962C8B-B14F-4D97-AF65-F5344CB8AC3E}">
        <p14:creationId xmlns:p14="http://schemas.microsoft.com/office/powerpoint/2010/main" val="411955933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084C-E9F4-D109-4AA0-699C69D795DD}"/>
              </a:ext>
            </a:extLst>
          </p:cNvPr>
          <p:cNvSpPr>
            <a:spLocks noGrp="1"/>
          </p:cNvSpPr>
          <p:nvPr>
            <p:ph type="title"/>
          </p:nvPr>
        </p:nvSpPr>
        <p:spPr>
          <a:xfrm>
            <a:off x="237877" y="761953"/>
            <a:ext cx="11540763" cy="378044"/>
          </a:xfrm>
        </p:spPr>
        <p:txBody>
          <a:bodyPr/>
          <a:lstStyle/>
          <a:p>
            <a:pPr algn="ctr"/>
            <a:r>
              <a:rPr lang="en-US" dirty="0"/>
              <a:t> Personal Emergency Evacuation Plan (PEEP)</a:t>
            </a:r>
          </a:p>
        </p:txBody>
      </p:sp>
      <p:sp>
        <p:nvSpPr>
          <p:cNvPr id="3" name="Content Placeholder 2">
            <a:extLst>
              <a:ext uri="{FF2B5EF4-FFF2-40B4-BE49-F238E27FC236}">
                <a16:creationId xmlns:a16="http://schemas.microsoft.com/office/drawing/2014/main" id="{5B1DF394-3A60-76CE-D18E-22B27FD57574}"/>
              </a:ext>
            </a:extLst>
          </p:cNvPr>
          <p:cNvSpPr>
            <a:spLocks noGrp="1"/>
          </p:cNvSpPr>
          <p:nvPr>
            <p:ph idx="1"/>
          </p:nvPr>
        </p:nvSpPr>
        <p:spPr>
          <a:xfrm>
            <a:off x="334593" y="1359451"/>
            <a:ext cx="11540763" cy="4866481"/>
          </a:xfrm>
        </p:spPr>
        <p:txBody>
          <a:bodyPr/>
          <a:lstStyle/>
          <a:p>
            <a:r>
              <a:rPr lang="en-GB" dirty="0">
                <a:solidFill>
                  <a:schemeClr val="accent1"/>
                </a:solidFill>
              </a:rPr>
              <a:t>Should you have a temporary or permanent disability at any time when on site, please contact Zia Rahman to arrange an evacuation plan specific to your needs.</a:t>
            </a:r>
          </a:p>
          <a:p>
            <a:endParaRPr lang="en-US" dirty="0"/>
          </a:p>
        </p:txBody>
      </p:sp>
      <p:sp>
        <p:nvSpPr>
          <p:cNvPr id="4" name="Footer Placeholder 3">
            <a:extLst>
              <a:ext uri="{FF2B5EF4-FFF2-40B4-BE49-F238E27FC236}">
                <a16:creationId xmlns:a16="http://schemas.microsoft.com/office/drawing/2014/main" id="{B8996FEB-8929-72FC-5E87-59775F9646A3}"/>
              </a:ext>
            </a:extLst>
          </p:cNvPr>
          <p:cNvSpPr>
            <a:spLocks noGrp="1"/>
          </p:cNvSpPr>
          <p:nvPr>
            <p:ph type="ftr" sz="quarter" idx="11"/>
          </p:nvPr>
        </p:nvSpPr>
        <p:spPr/>
        <p:txBody>
          <a:bodyPr/>
          <a:lstStyle/>
          <a:p>
            <a:r>
              <a:rPr lang="en-US"/>
              <a:t>Department of Electrical and Electronic Engineering</a:t>
            </a:r>
            <a:endParaRPr lang="en-GB" dirty="0"/>
          </a:p>
        </p:txBody>
      </p:sp>
      <p:pic>
        <p:nvPicPr>
          <p:cNvPr id="6" name="Picture 7">
            <a:extLst>
              <a:ext uri="{FF2B5EF4-FFF2-40B4-BE49-F238E27FC236}">
                <a16:creationId xmlns:a16="http://schemas.microsoft.com/office/drawing/2014/main" id="{B35FF333-5EC9-1346-C419-AA00633329A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11428" y="2135605"/>
            <a:ext cx="2239977" cy="2016224"/>
          </a:xfrm>
          <a:prstGeom prst="rect">
            <a:avLst/>
          </a:prstGeom>
          <a:noFill/>
          <a:ln cap="flat">
            <a:noFill/>
          </a:ln>
        </p:spPr>
      </p:pic>
      <p:sp>
        <p:nvSpPr>
          <p:cNvPr id="7" name="TextBox 6">
            <a:extLst>
              <a:ext uri="{FF2B5EF4-FFF2-40B4-BE49-F238E27FC236}">
                <a16:creationId xmlns:a16="http://schemas.microsoft.com/office/drawing/2014/main" id="{FA51D504-0550-33DB-17D5-732657693F3E}"/>
              </a:ext>
            </a:extLst>
          </p:cNvPr>
          <p:cNvSpPr txBox="1"/>
          <p:nvPr/>
        </p:nvSpPr>
        <p:spPr>
          <a:xfrm>
            <a:off x="1248253" y="4284431"/>
            <a:ext cx="8280920" cy="1477328"/>
          </a:xfrm>
          <a:prstGeom prst="rect">
            <a:avLst/>
          </a:prstGeom>
          <a:noFill/>
        </p:spPr>
        <p:txBody>
          <a:bodyPr wrap="square" rtlCol="0">
            <a:spAutoFit/>
          </a:bodyPr>
          <a:lstStyle/>
          <a:p>
            <a:pPr algn="ctr"/>
            <a:r>
              <a:rPr lang="en-GB" sz="1800" dirty="0">
                <a:solidFill>
                  <a:schemeClr val="accent1"/>
                </a:solidFill>
                <a:latin typeface="+mn-lt"/>
              </a:rPr>
              <a:t>Mr Zia Rahman</a:t>
            </a:r>
          </a:p>
          <a:p>
            <a:pPr algn="ctr"/>
            <a:r>
              <a:rPr lang="en-GB" sz="1800" dirty="0">
                <a:solidFill>
                  <a:schemeClr val="accent1"/>
                </a:solidFill>
                <a:latin typeface="+mn-lt"/>
              </a:rPr>
              <a:t>Department Safety Officer</a:t>
            </a:r>
          </a:p>
          <a:p>
            <a:pPr algn="ctr"/>
            <a:r>
              <a:rPr lang="en-GB" sz="1800" dirty="0">
                <a:solidFill>
                  <a:schemeClr val="accent1"/>
                </a:solidFill>
                <a:latin typeface="+mn-lt"/>
              </a:rPr>
              <a:t>Office: 302</a:t>
            </a:r>
          </a:p>
          <a:p>
            <a:pPr algn="ctr"/>
            <a:r>
              <a:rPr lang="en-GB" sz="1800" dirty="0">
                <a:solidFill>
                  <a:schemeClr val="accent1"/>
                </a:solidFill>
                <a:latin typeface="+mn-lt"/>
              </a:rPr>
              <a:t>Mob: 07852 850 186</a:t>
            </a:r>
          </a:p>
          <a:p>
            <a:pPr algn="ctr"/>
            <a:r>
              <a:rPr lang="en-GB" sz="1800" dirty="0">
                <a:solidFill>
                  <a:schemeClr val="accent1"/>
                </a:solidFill>
                <a:latin typeface="+mn-lt"/>
              </a:rPr>
              <a:t>Email: z.rahman@imperial.ac.uk</a:t>
            </a:r>
          </a:p>
        </p:txBody>
      </p:sp>
    </p:spTree>
    <p:extLst>
      <p:ext uri="{BB962C8B-B14F-4D97-AF65-F5344CB8AC3E}">
        <p14:creationId xmlns:p14="http://schemas.microsoft.com/office/powerpoint/2010/main" val="145274301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61B74-831A-2E05-4438-E1829AE16D71}"/>
              </a:ext>
            </a:extLst>
          </p:cNvPr>
          <p:cNvSpPr>
            <a:spLocks noGrp="1"/>
          </p:cNvSpPr>
          <p:nvPr>
            <p:ph type="title"/>
          </p:nvPr>
        </p:nvSpPr>
        <p:spPr>
          <a:xfrm>
            <a:off x="308215" y="638862"/>
            <a:ext cx="11540763" cy="378044"/>
          </a:xfrm>
        </p:spPr>
        <p:txBody>
          <a:bodyPr/>
          <a:lstStyle/>
          <a:p>
            <a:pPr algn="ctr"/>
            <a:r>
              <a:rPr lang="en-GB" altLang="en-US" dirty="0"/>
              <a:t> Hazardous Areas / Procedures</a:t>
            </a:r>
            <a:endParaRPr lang="en-US" dirty="0"/>
          </a:p>
        </p:txBody>
      </p:sp>
      <p:sp>
        <p:nvSpPr>
          <p:cNvPr id="3" name="Content Placeholder 2">
            <a:extLst>
              <a:ext uri="{FF2B5EF4-FFF2-40B4-BE49-F238E27FC236}">
                <a16:creationId xmlns:a16="http://schemas.microsoft.com/office/drawing/2014/main" id="{83266B89-674B-2A8F-6910-E8FF2D8DAE6A}"/>
              </a:ext>
            </a:extLst>
          </p:cNvPr>
          <p:cNvSpPr>
            <a:spLocks noGrp="1"/>
          </p:cNvSpPr>
          <p:nvPr>
            <p:ph idx="1"/>
          </p:nvPr>
        </p:nvSpPr>
        <p:spPr>
          <a:xfrm>
            <a:off x="317007" y="1526526"/>
            <a:ext cx="11540763" cy="4320359"/>
          </a:xfrm>
        </p:spPr>
        <p:txBody>
          <a:bodyPr/>
          <a:lstStyle/>
          <a:p>
            <a:r>
              <a:rPr lang="en-US" dirty="0">
                <a:solidFill>
                  <a:schemeClr val="accent1"/>
                </a:solidFill>
              </a:rPr>
              <a:t>Use of laboratory or workshop equipment is prohibited without permission and UG students must be supervised</a:t>
            </a:r>
          </a:p>
          <a:p>
            <a:endParaRPr lang="en-US" dirty="0">
              <a:solidFill>
                <a:schemeClr val="accent1"/>
              </a:solidFill>
            </a:endParaRPr>
          </a:p>
          <a:p>
            <a:pPr algn="ctr"/>
            <a:r>
              <a:rPr lang="en-GB" sz="1800" b="1" dirty="0">
                <a:solidFill>
                  <a:srgbClr val="00B050"/>
                </a:solidFill>
              </a:rPr>
              <a:t>Department Safety Officer</a:t>
            </a:r>
          </a:p>
          <a:p>
            <a:pPr algn="ctr"/>
            <a:r>
              <a:rPr lang="en-GB" sz="1800" b="1" kern="0" dirty="0">
                <a:solidFill>
                  <a:schemeClr val="accent1"/>
                </a:solidFill>
              </a:rPr>
              <a:t>Zia Rahman : z.Rahman@imperial.ac.uk </a:t>
            </a:r>
          </a:p>
          <a:p>
            <a:pPr algn="ctr"/>
            <a:endParaRPr lang="en-GB" sz="1800" dirty="0">
              <a:solidFill>
                <a:schemeClr val="tx2"/>
              </a:solidFill>
            </a:endParaRPr>
          </a:p>
          <a:p>
            <a:pPr lvl="0" algn="ctr">
              <a:defRPr sz="1800" b="0" i="0" u="none" strike="noStrike" kern="0" cap="none" spc="0" baseline="0">
                <a:solidFill>
                  <a:srgbClr val="000000"/>
                </a:solidFill>
                <a:uFillTx/>
              </a:defRPr>
            </a:pPr>
            <a:r>
              <a:rPr lang="en-GB" sz="1800" b="1" kern="0" dirty="0">
                <a:solidFill>
                  <a:srgbClr val="00B050"/>
                </a:solidFill>
              </a:rPr>
              <a:t>Departmental Chemical Safety</a:t>
            </a:r>
          </a:p>
          <a:p>
            <a:pPr lvl="0" algn="ctr">
              <a:defRPr sz="1800" b="0" i="0" u="none" strike="noStrike" kern="0" cap="none" spc="0" baseline="0">
                <a:solidFill>
                  <a:srgbClr val="000000"/>
                </a:solidFill>
                <a:uFillTx/>
              </a:defRPr>
            </a:pPr>
            <a:r>
              <a:rPr lang="en-GB" sz="1800" b="1" kern="0" dirty="0">
                <a:solidFill>
                  <a:schemeClr val="accent1"/>
                </a:solidFill>
              </a:rPr>
              <a:t>Dr Zahid Durrani : z.durrani@imperial.ac.uk</a:t>
            </a:r>
          </a:p>
          <a:p>
            <a:pPr lvl="0" algn="ctr">
              <a:defRPr sz="1800" b="0" i="0" u="none" strike="noStrike" kern="0" cap="none" spc="0" baseline="0">
                <a:solidFill>
                  <a:srgbClr val="000000"/>
                </a:solidFill>
                <a:uFillTx/>
              </a:defRPr>
            </a:pPr>
            <a:endParaRPr lang="en-GB" sz="1800" b="1" kern="0" dirty="0">
              <a:solidFill>
                <a:srgbClr val="0070C0"/>
              </a:solidFill>
            </a:endParaRPr>
          </a:p>
          <a:p>
            <a:pPr lvl="0" algn="ctr">
              <a:defRPr sz="1800" b="0" i="0" u="none" strike="noStrike" kern="0" cap="none" spc="0" baseline="0">
                <a:solidFill>
                  <a:srgbClr val="000000"/>
                </a:solidFill>
                <a:uFillTx/>
              </a:defRPr>
            </a:pPr>
            <a:r>
              <a:rPr lang="en-GB" sz="1800" b="1" kern="0" dirty="0">
                <a:solidFill>
                  <a:srgbClr val="00B050"/>
                </a:solidFill>
              </a:rPr>
              <a:t>Departmental Laser Safety</a:t>
            </a:r>
          </a:p>
          <a:p>
            <a:pPr lvl="0" algn="ctr">
              <a:defRPr sz="1800" b="0" i="0" u="none" strike="noStrike" kern="0" cap="none" spc="0" baseline="0">
                <a:solidFill>
                  <a:srgbClr val="000000"/>
                </a:solidFill>
                <a:uFillTx/>
              </a:defRPr>
            </a:pPr>
            <a:r>
              <a:rPr lang="en-GB" sz="1800" b="1" kern="0" dirty="0">
                <a:solidFill>
                  <a:schemeClr val="accent1"/>
                </a:solidFill>
              </a:rPr>
              <a:t>Prof. Andrew Holmes : a.holmes@imperial.ac.uk</a:t>
            </a:r>
          </a:p>
          <a:p>
            <a:endParaRPr lang="en-US" dirty="0">
              <a:solidFill>
                <a:schemeClr val="accent1"/>
              </a:solidFill>
            </a:endParaRPr>
          </a:p>
          <a:p>
            <a:endParaRPr lang="en-US" dirty="0"/>
          </a:p>
        </p:txBody>
      </p:sp>
      <p:sp>
        <p:nvSpPr>
          <p:cNvPr id="4" name="Footer Placeholder 3">
            <a:extLst>
              <a:ext uri="{FF2B5EF4-FFF2-40B4-BE49-F238E27FC236}">
                <a16:creationId xmlns:a16="http://schemas.microsoft.com/office/drawing/2014/main" id="{4AF83C37-209B-3C02-94D0-F68CABBA7691}"/>
              </a:ext>
            </a:extLst>
          </p:cNvPr>
          <p:cNvSpPr>
            <a:spLocks noGrp="1"/>
          </p:cNvSpPr>
          <p:nvPr>
            <p:ph type="ftr" sz="quarter" idx="11"/>
          </p:nvPr>
        </p:nvSpPr>
        <p:spPr/>
        <p:txBody>
          <a:bodyPr/>
          <a:lstStyle/>
          <a:p>
            <a:r>
              <a:rPr lang="en-US"/>
              <a:t>Department of Electrical and Electronic Engineering</a:t>
            </a:r>
            <a:endParaRPr lang="en-GB" dirty="0"/>
          </a:p>
        </p:txBody>
      </p:sp>
    </p:spTree>
    <p:extLst>
      <p:ext uri="{BB962C8B-B14F-4D97-AF65-F5344CB8AC3E}">
        <p14:creationId xmlns:p14="http://schemas.microsoft.com/office/powerpoint/2010/main" val="334369832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8325E-B869-5AC2-79F6-F24E4B18F364}"/>
              </a:ext>
            </a:extLst>
          </p:cNvPr>
          <p:cNvSpPr>
            <a:spLocks noGrp="1"/>
          </p:cNvSpPr>
          <p:nvPr>
            <p:ph type="title"/>
          </p:nvPr>
        </p:nvSpPr>
        <p:spPr>
          <a:xfrm>
            <a:off x="202708" y="612484"/>
            <a:ext cx="11540763" cy="378044"/>
          </a:xfrm>
        </p:spPr>
        <p:txBody>
          <a:bodyPr/>
          <a:lstStyle/>
          <a:p>
            <a:pPr algn="ctr"/>
            <a:r>
              <a:rPr lang="en-US" dirty="0"/>
              <a:t> Dept. policy on electrical equipment</a:t>
            </a:r>
          </a:p>
        </p:txBody>
      </p:sp>
      <p:sp>
        <p:nvSpPr>
          <p:cNvPr id="3" name="Content Placeholder 2">
            <a:extLst>
              <a:ext uri="{FF2B5EF4-FFF2-40B4-BE49-F238E27FC236}">
                <a16:creationId xmlns:a16="http://schemas.microsoft.com/office/drawing/2014/main" id="{D92977A3-A967-C53B-F9A9-7F6CA1377D77}"/>
              </a:ext>
            </a:extLst>
          </p:cNvPr>
          <p:cNvSpPr>
            <a:spLocks noGrp="1"/>
          </p:cNvSpPr>
          <p:nvPr>
            <p:ph idx="1"/>
          </p:nvPr>
        </p:nvSpPr>
        <p:spPr/>
        <p:txBody>
          <a:bodyPr/>
          <a:lstStyle/>
          <a:p>
            <a:pPr marL="285750" lvl="0" indent="-285750">
              <a:buFont typeface="Arial" panose="020B0604020202020204" pitchFamily="34" charset="0"/>
              <a:buChar char="•"/>
              <a:defRPr sz="1800" b="0" i="0" u="none" strike="noStrike" kern="0" cap="none" spc="0" baseline="0">
                <a:solidFill>
                  <a:srgbClr val="000000"/>
                </a:solidFill>
                <a:uFillTx/>
              </a:defRPr>
            </a:pPr>
            <a:r>
              <a:rPr lang="en-GB" kern="0" dirty="0">
                <a:solidFill>
                  <a:schemeClr val="accent1"/>
                </a:solidFill>
              </a:rPr>
              <a:t>ALL mains-powered electrical equipment you bring into the building should have a valid </a:t>
            </a:r>
            <a:r>
              <a:rPr lang="en-GB" kern="0" dirty="0">
                <a:solidFill>
                  <a:srgbClr val="00B050"/>
                </a:solidFill>
              </a:rPr>
              <a:t>Portable Appliance Test (PAT) </a:t>
            </a:r>
            <a:r>
              <a:rPr lang="en-GB" kern="0" dirty="0">
                <a:solidFill>
                  <a:schemeClr val="accent1"/>
                </a:solidFill>
              </a:rPr>
              <a:t>label</a:t>
            </a:r>
          </a:p>
          <a:p>
            <a:pPr lvl="0">
              <a:defRPr sz="1800" b="0" i="0" u="none" strike="noStrike" kern="0" cap="none" spc="0" baseline="0">
                <a:solidFill>
                  <a:srgbClr val="000000"/>
                </a:solidFill>
                <a:uFillTx/>
              </a:defRPr>
            </a:pPr>
            <a:endParaRPr lang="en-GB" sz="1600" kern="0" dirty="0">
              <a:solidFill>
                <a:schemeClr val="accent1"/>
              </a:solidFill>
            </a:endParaRPr>
          </a:p>
          <a:p>
            <a:pPr marL="285750" lvl="0" indent="-285750">
              <a:buFont typeface="Arial" panose="020B0604020202020204" pitchFamily="34" charset="0"/>
              <a:buChar char="•"/>
              <a:defRPr sz="1800" b="0" i="0" u="none" strike="noStrike" kern="0" cap="none" spc="0" baseline="0">
                <a:solidFill>
                  <a:srgbClr val="000000"/>
                </a:solidFill>
                <a:uFillTx/>
              </a:defRPr>
            </a:pPr>
            <a:r>
              <a:rPr lang="en-GB" kern="0" dirty="0">
                <a:solidFill>
                  <a:schemeClr val="accent1"/>
                </a:solidFill>
              </a:rPr>
              <a:t>If there is no label, or the test period has expired, you </a:t>
            </a:r>
            <a:r>
              <a:rPr lang="en-GB" kern="0" dirty="0">
                <a:solidFill>
                  <a:srgbClr val="00B050"/>
                </a:solidFill>
              </a:rPr>
              <a:t>MUST NOT</a:t>
            </a:r>
            <a:r>
              <a:rPr lang="en-GB" kern="0" dirty="0">
                <a:solidFill>
                  <a:srgbClr val="0070C0"/>
                </a:solidFill>
              </a:rPr>
              <a:t> </a:t>
            </a:r>
            <a:r>
              <a:rPr lang="en-GB" kern="0" dirty="0">
                <a:solidFill>
                  <a:schemeClr val="accent1"/>
                </a:solidFill>
              </a:rPr>
              <a:t>use the equipment or adaptors</a:t>
            </a:r>
          </a:p>
          <a:p>
            <a:pPr lvl="0">
              <a:defRPr sz="1800" b="0" i="0" u="none" strike="noStrike" kern="0" cap="none" spc="0" baseline="0">
                <a:solidFill>
                  <a:srgbClr val="000000"/>
                </a:solidFill>
                <a:uFillTx/>
              </a:defRPr>
            </a:pPr>
            <a:endParaRPr lang="en-GB" sz="1600" kern="0" dirty="0">
              <a:solidFill>
                <a:schemeClr val="accent1"/>
              </a:solidFill>
            </a:endParaRPr>
          </a:p>
          <a:p>
            <a:pPr marL="285750" lvl="0" indent="-285750">
              <a:buFont typeface="Arial" panose="020B0604020202020204" pitchFamily="34" charset="0"/>
              <a:buChar char="•"/>
              <a:defRPr sz="1800" b="0" i="0" u="none" strike="noStrike" kern="0" cap="none" spc="0" baseline="0">
                <a:solidFill>
                  <a:srgbClr val="000000"/>
                </a:solidFill>
                <a:uFillTx/>
              </a:defRPr>
            </a:pPr>
            <a:r>
              <a:rPr lang="en-GB" kern="0" dirty="0">
                <a:solidFill>
                  <a:schemeClr val="accent1"/>
                </a:solidFill>
              </a:rPr>
              <a:t>Please contact Laboratory Manager Paul Norman (</a:t>
            </a:r>
            <a:r>
              <a:rPr lang="en-GB" dirty="0">
                <a:solidFill>
                  <a:schemeClr val="accent1"/>
                </a:solidFill>
                <a:ea typeface="Verdana" panose="020B0604030504040204" pitchFamily="34" charset="0"/>
              </a:rPr>
              <a:t>p.norman@imperial.ac.uk</a:t>
            </a:r>
            <a:r>
              <a:rPr lang="en-GB" kern="0" dirty="0">
                <a:solidFill>
                  <a:schemeClr val="accent1"/>
                </a:solidFill>
              </a:rPr>
              <a:t>) throughout October to arrange a PAT for all equipment likely to be used on site</a:t>
            </a:r>
            <a:endParaRPr lang="en-US" dirty="0">
              <a:solidFill>
                <a:schemeClr val="accent1"/>
              </a:solidFill>
            </a:endParaRPr>
          </a:p>
        </p:txBody>
      </p:sp>
      <p:sp>
        <p:nvSpPr>
          <p:cNvPr id="4" name="Footer Placeholder 3">
            <a:extLst>
              <a:ext uri="{FF2B5EF4-FFF2-40B4-BE49-F238E27FC236}">
                <a16:creationId xmlns:a16="http://schemas.microsoft.com/office/drawing/2014/main" id="{DFA55DE7-6637-3549-D836-D3C098F862DB}"/>
              </a:ext>
            </a:extLst>
          </p:cNvPr>
          <p:cNvSpPr>
            <a:spLocks noGrp="1"/>
          </p:cNvSpPr>
          <p:nvPr>
            <p:ph type="ftr" sz="quarter" idx="11"/>
          </p:nvPr>
        </p:nvSpPr>
        <p:spPr/>
        <p:txBody>
          <a:bodyPr/>
          <a:lstStyle/>
          <a:p>
            <a:r>
              <a:rPr lang="en-US"/>
              <a:t>Department of Electrical and Electronic Engineering</a:t>
            </a:r>
            <a:endParaRPr lang="en-GB" dirty="0"/>
          </a:p>
        </p:txBody>
      </p:sp>
      <p:pic>
        <p:nvPicPr>
          <p:cNvPr id="6" name="Picture 5">
            <a:extLst>
              <a:ext uri="{FF2B5EF4-FFF2-40B4-BE49-F238E27FC236}">
                <a16:creationId xmlns:a16="http://schemas.microsoft.com/office/drawing/2014/main" id="{2C071531-EF6A-B401-9C52-CA9BC0E10B5C}"/>
              </a:ext>
            </a:extLst>
          </p:cNvPr>
          <p:cNvPicPr>
            <a:picLocks noChangeAspect="1"/>
          </p:cNvPicPr>
          <p:nvPr/>
        </p:nvPicPr>
        <p:blipFill>
          <a:blip r:embed="rId2"/>
          <a:stretch>
            <a:fillRect/>
          </a:stretch>
        </p:blipFill>
        <p:spPr>
          <a:xfrm>
            <a:off x="3676987" y="3653631"/>
            <a:ext cx="3676650" cy="1809750"/>
          </a:xfrm>
          <a:prstGeom prst="rect">
            <a:avLst/>
          </a:prstGeom>
        </p:spPr>
      </p:pic>
    </p:spTree>
    <p:extLst>
      <p:ext uri="{BB962C8B-B14F-4D97-AF65-F5344CB8AC3E}">
        <p14:creationId xmlns:p14="http://schemas.microsoft.com/office/powerpoint/2010/main" val="177279414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B421E-F24C-5C44-5129-15ECB358A8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5921E6-0F08-AC60-02E6-C0B7E93A624C}"/>
              </a:ext>
            </a:extLst>
          </p:cNvPr>
          <p:cNvSpPr>
            <a:spLocks noGrp="1"/>
          </p:cNvSpPr>
          <p:nvPr>
            <p:ph type="title"/>
          </p:nvPr>
        </p:nvSpPr>
        <p:spPr>
          <a:xfrm>
            <a:off x="308215" y="638862"/>
            <a:ext cx="11540763" cy="378044"/>
          </a:xfrm>
        </p:spPr>
        <p:txBody>
          <a:bodyPr/>
          <a:lstStyle/>
          <a:p>
            <a:pPr algn="ctr"/>
            <a:r>
              <a:rPr lang="en-US" dirty="0"/>
              <a:t> Dept. Notices and Safety Committee</a:t>
            </a:r>
          </a:p>
        </p:txBody>
      </p:sp>
      <p:sp>
        <p:nvSpPr>
          <p:cNvPr id="3" name="Content Placeholder 2">
            <a:extLst>
              <a:ext uri="{FF2B5EF4-FFF2-40B4-BE49-F238E27FC236}">
                <a16:creationId xmlns:a16="http://schemas.microsoft.com/office/drawing/2014/main" id="{50FB16B7-9BD9-9D77-053B-B7FBF6B14296}"/>
              </a:ext>
            </a:extLst>
          </p:cNvPr>
          <p:cNvSpPr>
            <a:spLocks noGrp="1"/>
          </p:cNvSpPr>
          <p:nvPr>
            <p:ph idx="1"/>
          </p:nvPr>
        </p:nvSpPr>
        <p:spPr>
          <a:xfrm>
            <a:off x="299423" y="1763896"/>
            <a:ext cx="11540763" cy="3221343"/>
          </a:xfrm>
        </p:spPr>
        <p:txBody>
          <a:bodyPr/>
          <a:lstStyle/>
          <a:p>
            <a:pPr marL="285750" lvl="0" indent="-285750">
              <a:buFont typeface="Arial" panose="020B0604020202020204" pitchFamily="34" charset="0"/>
              <a:buChar char="•"/>
              <a:defRPr sz="1800" b="0" i="0" u="none" strike="noStrike" kern="0" cap="none" spc="0" baseline="0">
                <a:solidFill>
                  <a:srgbClr val="000000"/>
                </a:solidFill>
                <a:uFillTx/>
              </a:defRPr>
            </a:pPr>
            <a:r>
              <a:rPr lang="en-GB" sz="1800" kern="0" dirty="0">
                <a:solidFill>
                  <a:schemeClr val="accent1"/>
                </a:solidFill>
              </a:rPr>
              <a:t>Department Safety Notice board is located on the level 1 corridor</a:t>
            </a:r>
          </a:p>
          <a:p>
            <a:pPr lvl="0">
              <a:defRPr sz="1800" b="0" i="0" u="none" strike="noStrike" kern="0" cap="none" spc="0" baseline="0">
                <a:solidFill>
                  <a:srgbClr val="000000"/>
                </a:solidFill>
                <a:uFillTx/>
              </a:defRPr>
            </a:pPr>
            <a:endParaRPr lang="en-GB" sz="1300" kern="0" dirty="0">
              <a:solidFill>
                <a:schemeClr val="accent1"/>
              </a:solidFill>
            </a:endParaRPr>
          </a:p>
          <a:p>
            <a:pPr marL="285750" lvl="0" indent="-285750">
              <a:buFont typeface="Arial" panose="020B0604020202020204" pitchFamily="34" charset="0"/>
              <a:buChar char="•"/>
              <a:defRPr sz="1800" b="0" i="0" u="none" strike="noStrike" kern="0" cap="none" spc="0" baseline="0">
                <a:solidFill>
                  <a:srgbClr val="000000"/>
                </a:solidFill>
                <a:uFillTx/>
              </a:defRPr>
            </a:pPr>
            <a:r>
              <a:rPr lang="en-GB" sz="1800" kern="0" dirty="0">
                <a:solidFill>
                  <a:schemeClr val="accent1"/>
                </a:solidFill>
              </a:rPr>
              <a:t>Departmental Safety Committee meet three times throughout the academic year. If you have anything you wish to raise, please contact your Undergraduate representative</a:t>
            </a:r>
          </a:p>
          <a:p>
            <a:pPr lvl="0">
              <a:defRPr sz="1800" b="0" i="0" u="none" strike="noStrike" kern="0" cap="none" spc="0" baseline="0">
                <a:solidFill>
                  <a:srgbClr val="000000"/>
                </a:solidFill>
                <a:uFillTx/>
              </a:defRPr>
            </a:pPr>
            <a:endParaRPr lang="en-GB" sz="1300" kern="0" dirty="0">
              <a:solidFill>
                <a:schemeClr val="accent1"/>
              </a:solidFill>
            </a:endParaRPr>
          </a:p>
          <a:p>
            <a:pPr marL="285750" lvl="0" indent="-285750">
              <a:buFont typeface="Arial" panose="020B0604020202020204" pitchFamily="34" charset="0"/>
              <a:buChar char="•"/>
              <a:defRPr sz="1800" b="0" i="0" u="none" strike="noStrike" kern="0" cap="none" spc="0" baseline="0">
                <a:solidFill>
                  <a:srgbClr val="000000"/>
                </a:solidFill>
                <a:uFillTx/>
              </a:defRPr>
            </a:pPr>
            <a:r>
              <a:rPr lang="en-GB" sz="1800" kern="0" dirty="0">
                <a:solidFill>
                  <a:schemeClr val="accent1"/>
                </a:solidFill>
              </a:rPr>
              <a:t>Further guidance and information can be found on the </a:t>
            </a:r>
            <a:r>
              <a:rPr lang="en-GB" sz="1800" kern="0" dirty="0">
                <a:solidFill>
                  <a:schemeClr val="accent1"/>
                </a:solidFill>
                <a:hlinkClick r:id="rId2"/>
              </a:rPr>
              <a:t>EEE Department Safety page.  </a:t>
            </a:r>
            <a:endParaRPr lang="en-GB" sz="1800" kern="0" dirty="0">
              <a:solidFill>
                <a:schemeClr val="accent1"/>
              </a:solidFill>
            </a:endParaRPr>
          </a:p>
          <a:p>
            <a:pPr marL="285750" lvl="0" indent="-285750">
              <a:buFont typeface="Arial" panose="020B0604020202020204" pitchFamily="34" charset="0"/>
              <a:buChar char="•"/>
              <a:defRPr sz="1800" b="0" i="0" u="none" strike="noStrike" kern="0" cap="none" spc="0" baseline="0">
                <a:solidFill>
                  <a:srgbClr val="000000"/>
                </a:solidFill>
                <a:uFillTx/>
              </a:defRPr>
            </a:pPr>
            <a:endParaRPr lang="en-US" dirty="0">
              <a:solidFill>
                <a:schemeClr val="accent1"/>
              </a:solidFill>
            </a:endParaRPr>
          </a:p>
        </p:txBody>
      </p:sp>
      <p:sp>
        <p:nvSpPr>
          <p:cNvPr id="4" name="Footer Placeholder 3">
            <a:extLst>
              <a:ext uri="{FF2B5EF4-FFF2-40B4-BE49-F238E27FC236}">
                <a16:creationId xmlns:a16="http://schemas.microsoft.com/office/drawing/2014/main" id="{33FE1839-43EE-4589-1BC2-63D20D07D957}"/>
              </a:ext>
            </a:extLst>
          </p:cNvPr>
          <p:cNvSpPr>
            <a:spLocks noGrp="1"/>
          </p:cNvSpPr>
          <p:nvPr>
            <p:ph type="ftr" sz="quarter" idx="11"/>
          </p:nvPr>
        </p:nvSpPr>
        <p:spPr/>
        <p:txBody>
          <a:bodyPr/>
          <a:lstStyle/>
          <a:p>
            <a:r>
              <a:rPr lang="en-US"/>
              <a:t>Department of Electrical and Electronic Engineering</a:t>
            </a:r>
            <a:endParaRPr lang="en-GB" dirty="0"/>
          </a:p>
        </p:txBody>
      </p:sp>
    </p:spTree>
    <p:extLst>
      <p:ext uri="{BB962C8B-B14F-4D97-AF65-F5344CB8AC3E}">
        <p14:creationId xmlns:p14="http://schemas.microsoft.com/office/powerpoint/2010/main" val="1426856456"/>
      </p:ext>
    </p:extLst>
  </p:cSld>
  <p:clrMapOvr>
    <a:masterClrMapping/>
  </p:clrMapOvr>
  <p:transition>
    <p:fade/>
  </p:transition>
</p:sld>
</file>

<file path=ppt/theme/theme1.xml><?xml version="1.0" encoding="utf-8"?>
<a:theme xmlns:a="http://schemas.openxmlformats.org/drawingml/2006/main" name="ICL PPT Theme">
  <a:themeElements>
    <a:clrScheme name="Imperial colour theme">
      <a:dk1>
        <a:sysClr val="windowText" lastClr="000000"/>
      </a:dk1>
      <a:lt1>
        <a:sysClr val="window" lastClr="FFFFFF"/>
      </a:lt1>
      <a:dk2>
        <a:srgbClr val="000080"/>
      </a:dk2>
      <a:lt2>
        <a:srgbClr val="F5F5F5"/>
      </a:lt2>
      <a:accent1>
        <a:srgbClr val="0000CD"/>
      </a:accent1>
      <a:accent2>
        <a:srgbClr val="C71585"/>
      </a:accent2>
      <a:accent3>
        <a:srgbClr val="7B68EE"/>
      </a:accent3>
      <a:accent4>
        <a:srgbClr val="FF0000"/>
      </a:accent4>
      <a:accent5>
        <a:srgbClr val="FF4500"/>
      </a:accent5>
      <a:accent6>
        <a:srgbClr val="006400"/>
      </a:accent6>
      <a:hlink>
        <a:srgbClr val="000080"/>
      </a:hlink>
      <a:folHlink>
        <a:srgbClr val="C71585"/>
      </a:folHlink>
    </a:clrScheme>
    <a:fontScheme name="Imperial Sans font theme">
      <a:majorFont>
        <a:latin typeface="Imperial Sans Text Semibold"/>
        <a:ea typeface=""/>
        <a:cs typeface=""/>
      </a:majorFont>
      <a:minorFont>
        <a:latin typeface="Imperial Sans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lnSpc>
            <a:spcPct val="105000"/>
          </a:lnSpc>
          <a:defRPr sz="1600" dirty="0">
            <a:solidFill>
              <a:schemeClr val="tx1"/>
            </a:solidFill>
          </a:defRPr>
        </a:defPPr>
      </a:lstStyle>
    </a:txDef>
  </a:objectDefaults>
  <a:extraClrSchemeLst/>
  <a:custClrLst>
    <a:custClr name="Dark">
      <a:srgbClr val="232333"/>
    </a:custClr>
    <a:custClr name="Navy">
      <a:srgbClr val="000080"/>
    </a:custClr>
    <a:custClr name="Saddle Brown">
      <a:srgbClr val="8B4513"/>
    </a:custClr>
    <a:custClr name="Teal">
      <a:srgbClr val="008080"/>
    </a:custClr>
    <a:custClr name="Medium Violet Red">
      <a:srgbClr val="C71585"/>
    </a:custClr>
    <a:custClr name="Indigo">
      <a:srgbClr val="4B0082"/>
    </a:custClr>
    <a:custClr name="Crimson">
      <a:srgbClr val="DC143C"/>
    </a:custClr>
    <a:custClr name="Orange Red">
      <a:srgbClr val="FF4500"/>
    </a:custClr>
    <a:custClr name="Dark Green">
      <a:srgbClr val="006400"/>
    </a:custClr>
    <a:custClr>
      <a:srgbClr val="FFFFFF"/>
    </a:custClr>
    <a:custClr name="Slate Grey">
      <a:srgbClr val="708090"/>
    </a:custClr>
    <a:custClr name="Imperial Blue">
      <a:srgbClr val="0000CD"/>
    </a:custClr>
    <a:custClr name="Yellow">
      <a:srgbClr val="FFFF00"/>
    </a:custClr>
    <a:custClr name="Turquoise">
      <a:srgbClr val="40E0D0"/>
    </a:custClr>
    <a:custClr name="Violet">
      <a:srgbClr val="EE82EE"/>
    </a:custClr>
    <a:custClr name="Medium Blue Slate">
      <a:srgbClr val="7B68EE"/>
    </a:custClr>
    <a:custClr name="Red">
      <a:srgbClr val="FF0000"/>
    </a:custClr>
    <a:custClr name="Dark Orange">
      <a:srgbClr val="FF8C00"/>
    </a:custClr>
    <a:custClr name="Spring Green">
      <a:srgbClr val="00FF7F"/>
    </a:custClr>
    <a:custClr>
      <a:srgbClr val="FFFFFF"/>
    </a:custClr>
    <a:custClr name="White Smoke">
      <a:srgbClr val="F5F5F5"/>
    </a:custClr>
    <a:custClr name="Deep Sky Blue">
      <a:srgbClr val="00BFFF"/>
    </a:custClr>
    <a:custClr name="Khaki">
      <a:srgbClr val="F0E68C"/>
    </a:custClr>
    <a:custClr name="Pale Turquoise">
      <a:srgbClr val="AFEEEE"/>
    </a:custClr>
    <a:custClr name="Light Pink">
      <a:srgbClr val="FFB6C1"/>
    </a:custClr>
    <a:custClr name="Lavender">
      <a:srgbClr val="E6E6FA"/>
    </a:custClr>
    <a:custClr name="Salmon">
      <a:srgbClr val="FA8072"/>
    </a:custClr>
    <a:custClr name="Orange">
      <a:srgbClr val="FFA500"/>
    </a:custClr>
    <a:custClr name="Pale Green">
      <a:srgbClr val="98FB98"/>
    </a:custClr>
  </a:custClrLst>
  <a:extLst>
    <a:ext uri="{05A4C25C-085E-4340-85A3-A5531E510DB2}">
      <thm15:themeFamily xmlns:thm15="http://schemas.microsoft.com/office/thememl/2012/main" name="ICL_PowerPoint 16_9 template.potx" id="{9379B5C2-89E2-4436-AAC2-A0EB58951E1D}" vid="{86F68850-0020-4398-8624-9E78985566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a:srgbClr val="232333"/>
    </a:custClr>
    <a:custClr name="Navy">
      <a:srgbClr val="000080"/>
    </a:custClr>
    <a:custClr name="Saddle Brown">
      <a:srgbClr val="8B4513"/>
    </a:custClr>
    <a:custClr name="Teal">
      <a:srgbClr val="008080"/>
    </a:custClr>
    <a:custClr name="Medium Violet Red">
      <a:srgbClr val="C71585"/>
    </a:custClr>
    <a:custClr name="Indigo">
      <a:srgbClr val="4B0082"/>
    </a:custClr>
    <a:custClr name="Crimson">
      <a:srgbClr val="DC143C"/>
    </a:custClr>
    <a:custClr name="Orange Red">
      <a:srgbClr val="FF4500"/>
    </a:custClr>
    <a:custClr name="Dark Green">
      <a:srgbClr val="006400"/>
    </a:custClr>
    <a:custClr>
      <a:srgbClr val="FFFFFF"/>
    </a:custClr>
    <a:custClr name="Slate Grey">
      <a:srgbClr val="708090"/>
    </a:custClr>
    <a:custClr name="Imperial Blue">
      <a:srgbClr val="0000CD"/>
    </a:custClr>
    <a:custClr name="Yellow">
      <a:srgbClr val="FFFF00"/>
    </a:custClr>
    <a:custClr name="Turquoise">
      <a:srgbClr val="40E0D0"/>
    </a:custClr>
    <a:custClr name="Violet">
      <a:srgbClr val="EE82EE"/>
    </a:custClr>
    <a:custClr name="Medium Blue Slate">
      <a:srgbClr val="7B68EE"/>
    </a:custClr>
    <a:custClr name="Red">
      <a:srgbClr val="FF0000"/>
    </a:custClr>
    <a:custClr name="Dark Orange">
      <a:srgbClr val="FF8C00"/>
    </a:custClr>
    <a:custClr name="Spring Green">
      <a:srgbClr val="00FF7F"/>
    </a:custClr>
    <a:custClr>
      <a:srgbClr val="FFFFFF"/>
    </a:custClr>
    <a:custClr name="White Smoke">
      <a:srgbClr val="F5F5F5"/>
    </a:custClr>
    <a:custClr name="Deep Sky Blue">
      <a:srgbClr val="00BFFF"/>
    </a:custClr>
    <a:custClr name="Khaki">
      <a:srgbClr val="F0E68C"/>
    </a:custClr>
    <a:custClr name="Pale Turquoise">
      <a:srgbClr val="AFEEEE"/>
    </a:custClr>
    <a:custClr name="Light Pink">
      <a:srgbClr val="FFB6C1"/>
    </a:custClr>
    <a:custClr name="Lavender">
      <a:srgbClr val="E6E6FA"/>
    </a:custClr>
    <a:custClr name="Salmon">
      <a:srgbClr val="FA8072"/>
    </a:custClr>
    <a:custClr name="Orange">
      <a:srgbClr val="FFA500"/>
    </a:custClr>
    <a:custClr name="Pale Green">
      <a:srgbClr val="98FB98"/>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dc0456f-2036-4fc4-9de1-a80949446cb6">
      <Terms xmlns="http://schemas.microsoft.com/office/infopath/2007/PartnerControls"/>
    </lcf76f155ced4ddcb4097134ff3c332f>
    <TaxCatchAll xmlns="012b7256-b6cf-40b6-b733-1f7ee20e4e6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C02770DCAEC734E8EB73418E6EC8A3D" ma:contentTypeVersion="16" ma:contentTypeDescription="Create a new document." ma:contentTypeScope="" ma:versionID="8bcc40bd5b801379c56b4acbdd04162b">
  <xsd:schema xmlns:xsd="http://www.w3.org/2001/XMLSchema" xmlns:xs="http://www.w3.org/2001/XMLSchema" xmlns:p="http://schemas.microsoft.com/office/2006/metadata/properties" xmlns:ns2="8dc0456f-2036-4fc4-9de1-a80949446cb6" xmlns:ns3="012b7256-b6cf-40b6-b733-1f7ee20e4e65" targetNamespace="http://schemas.microsoft.com/office/2006/metadata/properties" ma:root="true" ma:fieldsID="114ff6e1b0fca9f8ebae9aca90d60b38" ns2:_="" ns3:_="">
    <xsd:import namespace="8dc0456f-2036-4fc4-9de1-a80949446cb6"/>
    <xsd:import namespace="012b7256-b6cf-40b6-b733-1f7ee20e4e6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0456f-2036-4fc4-9de1-a80949446c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4661dae-d6df-48fc-a54e-a577d2899e9c"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12b7256-b6cf-40b6-b733-1f7ee20e4e6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5f9a87b-cc16-411d-b963-0acf5740a56a}" ma:internalName="TaxCatchAll" ma:showField="CatchAllData" ma:web="012b7256-b6cf-40b6-b733-1f7ee20e4e6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8B7719-18B9-4498-8913-2EA6F91DDFA4}">
  <ds:schemaRefs>
    <ds:schemaRef ds:uri="http://schemas.microsoft.com/office/2006/metadata/properties"/>
    <ds:schemaRef ds:uri="http://purl.org/dc/terms/"/>
    <ds:schemaRef ds:uri="http://schemas.microsoft.com/office/2006/documentManagement/types"/>
    <ds:schemaRef ds:uri="http://purl.org/dc/elements/1.1/"/>
    <ds:schemaRef ds:uri="http://purl.org/dc/dcmitype/"/>
    <ds:schemaRef ds:uri="012b7256-b6cf-40b6-b733-1f7ee20e4e65"/>
    <ds:schemaRef ds:uri="8dc0456f-2036-4fc4-9de1-a80949446cb6"/>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B75442D-EDD0-4B0D-BA65-F424A16828F9}">
  <ds:schemaRefs>
    <ds:schemaRef ds:uri="http://schemas.microsoft.com/sharepoint/v3/contenttype/forms"/>
  </ds:schemaRefs>
</ds:datastoreItem>
</file>

<file path=customXml/itemProps3.xml><?xml version="1.0" encoding="utf-8"?>
<ds:datastoreItem xmlns:ds="http://schemas.openxmlformats.org/officeDocument/2006/customXml" ds:itemID="{6447FF46-4188-4CD2-9880-0DC8FE0099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0456f-2036-4fc4-9de1-a80949446cb6"/>
    <ds:schemaRef ds:uri="012b7256-b6cf-40b6-b733-1f7ee20e4e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Imperial_PowerPoint 16_9 template</Template>
  <TotalTime>251</TotalTime>
  <Words>1154</Words>
  <Application>Microsoft Macintosh PowerPoint</Application>
  <PresentationFormat>Widescreen</PresentationFormat>
  <Paragraphs>165</Paragraphs>
  <Slides>24</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Imperial Sans Text</vt:lpstr>
      <vt:lpstr>Imperial Sans Text Semibold</vt:lpstr>
      <vt:lpstr>Imperial Sans Text Medium</vt:lpstr>
      <vt:lpstr>Calibri</vt:lpstr>
      <vt:lpstr>Arial</vt:lpstr>
      <vt:lpstr>Verdana</vt:lpstr>
      <vt:lpstr>ICL PPT Theme</vt:lpstr>
      <vt:lpstr>Department of Electrical and Electronic Engineering</vt:lpstr>
      <vt:lpstr>PowerPoint Presentation</vt:lpstr>
      <vt:lpstr>Student Essential Online Courses</vt:lpstr>
      <vt:lpstr>Student Essential Online Courses</vt:lpstr>
      <vt:lpstr>Emergency Contact Numbers</vt:lpstr>
      <vt:lpstr>Level 1 floor plan</vt:lpstr>
      <vt:lpstr>Level 2 Floor Plan</vt:lpstr>
      <vt:lpstr>Level 3 Floor Plan</vt:lpstr>
      <vt:lpstr>Level 4 Floor Plan</vt:lpstr>
      <vt:lpstr>Level 5 Floor Plan</vt:lpstr>
      <vt:lpstr>Level 6 Floor Plan</vt:lpstr>
      <vt:lpstr>Electrical Engineering Building Plan</vt:lpstr>
      <vt:lpstr>Waste and Recycling Points</vt:lpstr>
      <vt:lpstr> SafeZone App</vt:lpstr>
      <vt:lpstr> CORESTREAM and Building Defects</vt:lpstr>
      <vt:lpstr> FIRE EXIT ROUTE VIA NORTH STAIRCASE</vt:lpstr>
      <vt:lpstr> FIRE EXIT ROUTE NEAR CENTRAL STAIRCASE</vt:lpstr>
      <vt:lpstr> FIRE EXIT VIA SOUTH STAIRCASE</vt:lpstr>
      <vt:lpstr>  Fire Assembly Point</vt:lpstr>
      <vt:lpstr>  First Aid</vt:lpstr>
      <vt:lpstr> Personal Emergency Evacuation Plan (PEEP)</vt:lpstr>
      <vt:lpstr> Hazardous Areas / Procedures</vt:lpstr>
      <vt:lpstr> Dept. policy on electrical equipment</vt:lpstr>
      <vt:lpstr> Dept. Notices and Safety Committee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Brazinskaite, Lina</dc:creator>
  <cp:lastModifiedBy>Rahman, Zia</cp:lastModifiedBy>
  <cp:revision>25</cp:revision>
  <dcterms:created xsi:type="dcterms:W3CDTF">2024-09-22T19:25:38Z</dcterms:created>
  <dcterms:modified xsi:type="dcterms:W3CDTF">2026-09-17T13:59:07Z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0x0101000C02770DCAEC734E8EB73418E6EC8A3D</vt:lpwstr>
  </property>
</Properties>
</file>