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324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0BF4-F0CD-4864-BF0A-2680F91D2241}" type="datetimeFigureOut">
              <a:rPr lang="en-GB" smtClean="0"/>
              <a:t>05/09/2014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2144F-46AC-49EC-9E3E-A5C25ECAB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2501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0BF4-F0CD-4864-BF0A-2680F91D2241}" type="datetimeFigureOut">
              <a:rPr lang="en-GB" smtClean="0"/>
              <a:t>05/09/2014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2144F-46AC-49EC-9E3E-A5C25ECAB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791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0BF4-F0CD-4864-BF0A-2680F91D2241}" type="datetimeFigureOut">
              <a:rPr lang="en-GB" smtClean="0"/>
              <a:t>05/09/2014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2144F-46AC-49EC-9E3E-A5C25ECAB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95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0BF4-F0CD-4864-BF0A-2680F91D2241}" type="datetimeFigureOut">
              <a:rPr lang="en-GB" smtClean="0"/>
              <a:t>05/09/2014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2144F-46AC-49EC-9E3E-A5C25ECAB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0BF4-F0CD-4864-BF0A-2680F91D2241}" type="datetimeFigureOut">
              <a:rPr lang="en-GB" smtClean="0"/>
              <a:t>05/09/2014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2144F-46AC-49EC-9E3E-A5C25ECAB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853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0BF4-F0CD-4864-BF0A-2680F91D2241}" type="datetimeFigureOut">
              <a:rPr lang="en-GB" smtClean="0"/>
              <a:t>05/09/2014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2144F-46AC-49EC-9E3E-A5C25ECAB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65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0BF4-F0CD-4864-BF0A-2680F91D2241}" type="datetimeFigureOut">
              <a:rPr lang="en-GB" smtClean="0"/>
              <a:t>05/09/2014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2144F-46AC-49EC-9E3E-A5C25ECAB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82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0BF4-F0CD-4864-BF0A-2680F91D2241}" type="datetimeFigureOut">
              <a:rPr lang="en-GB" smtClean="0"/>
              <a:t>05/09/2014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2144F-46AC-49EC-9E3E-A5C25ECAB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335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0BF4-F0CD-4864-BF0A-2680F91D2241}" type="datetimeFigureOut">
              <a:rPr lang="en-GB" smtClean="0"/>
              <a:t>05/09/2014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2144F-46AC-49EC-9E3E-A5C25ECAB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462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0BF4-F0CD-4864-BF0A-2680F91D2241}" type="datetimeFigureOut">
              <a:rPr lang="en-GB" smtClean="0"/>
              <a:t>05/09/2014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2144F-46AC-49EC-9E3E-A5C25ECAB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99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0BF4-F0CD-4864-BF0A-2680F91D2241}" type="datetimeFigureOut">
              <a:rPr lang="en-GB" smtClean="0"/>
              <a:t>05/09/2014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2144F-46AC-49EC-9E3E-A5C25ECAB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02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90BF4-F0CD-4864-BF0A-2680F91D2241}" type="datetimeFigureOut">
              <a:rPr lang="en-GB" smtClean="0"/>
              <a:t>05/09/2014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2144F-46AC-49EC-9E3E-A5C25ECAB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381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16067" y="166489"/>
            <a:ext cx="1656184" cy="57606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Is your mass above 700 Da?</a:t>
            </a:r>
            <a:endParaRPr lang="en-GB" sz="1200" dirty="0"/>
          </a:p>
        </p:txBody>
      </p:sp>
      <p:sp>
        <p:nvSpPr>
          <p:cNvPr id="5" name="Rounded Rectangle 4"/>
          <p:cNvSpPr/>
          <p:nvPr/>
        </p:nvSpPr>
        <p:spPr>
          <a:xfrm>
            <a:off x="338912" y="894023"/>
            <a:ext cx="702078" cy="36004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MALDI</a:t>
            </a:r>
            <a:endParaRPr lang="en-GB" sz="1200" dirty="0"/>
          </a:p>
        </p:txBody>
      </p:sp>
      <p:sp>
        <p:nvSpPr>
          <p:cNvPr id="6" name="Rounded Rectangle 5"/>
          <p:cNvSpPr/>
          <p:nvPr/>
        </p:nvSpPr>
        <p:spPr>
          <a:xfrm>
            <a:off x="1455036" y="795012"/>
            <a:ext cx="936104" cy="5580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Is it a polymer?</a:t>
            </a:r>
            <a:endParaRPr lang="en-GB" sz="1200" dirty="0"/>
          </a:p>
        </p:txBody>
      </p:sp>
      <p:sp>
        <p:nvSpPr>
          <p:cNvPr id="9" name="Rounded Rectangle 8"/>
          <p:cNvSpPr/>
          <p:nvPr/>
        </p:nvSpPr>
        <p:spPr>
          <a:xfrm>
            <a:off x="1145400" y="1758119"/>
            <a:ext cx="151216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Is it soluble and contain a number of polar groups?</a:t>
            </a:r>
            <a:endParaRPr lang="en-GB" sz="1200" dirty="0"/>
          </a:p>
        </p:txBody>
      </p:sp>
      <p:sp>
        <p:nvSpPr>
          <p:cNvPr id="10" name="Rounded Rectangle 9"/>
          <p:cNvSpPr/>
          <p:nvPr/>
        </p:nvSpPr>
        <p:spPr>
          <a:xfrm>
            <a:off x="2749644" y="4053551"/>
            <a:ext cx="468052" cy="39604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ES</a:t>
            </a:r>
            <a:endParaRPr lang="en-GB" sz="1200" dirty="0"/>
          </a:p>
        </p:txBody>
      </p:sp>
      <p:sp>
        <p:nvSpPr>
          <p:cNvPr id="13" name="Rounded Rectangle 12"/>
          <p:cNvSpPr/>
          <p:nvPr/>
        </p:nvSpPr>
        <p:spPr>
          <a:xfrm>
            <a:off x="8304209" y="1092086"/>
            <a:ext cx="468052" cy="39604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EI</a:t>
            </a:r>
            <a:endParaRPr lang="en-GB" sz="1200" dirty="0"/>
          </a:p>
        </p:txBody>
      </p:sp>
      <p:sp>
        <p:nvSpPr>
          <p:cNvPr id="14" name="Rounded Rectangle 13"/>
          <p:cNvSpPr/>
          <p:nvPr/>
        </p:nvSpPr>
        <p:spPr>
          <a:xfrm>
            <a:off x="8304209" y="2579494"/>
            <a:ext cx="702078" cy="620589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LSIMS or DART</a:t>
            </a:r>
            <a:endParaRPr lang="en-GB" sz="1200" dirty="0"/>
          </a:p>
        </p:txBody>
      </p:sp>
      <p:sp>
        <p:nvSpPr>
          <p:cNvPr id="15" name="Rounded Rectangle 14"/>
          <p:cNvSpPr/>
          <p:nvPr/>
        </p:nvSpPr>
        <p:spPr>
          <a:xfrm>
            <a:off x="4850293" y="820550"/>
            <a:ext cx="1692188" cy="3630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Does it have limited functionality?</a:t>
            </a:r>
            <a:endParaRPr lang="en-GB" sz="1200" dirty="0"/>
          </a:p>
        </p:txBody>
      </p:sp>
      <p:sp>
        <p:nvSpPr>
          <p:cNvPr id="16" name="Rounded Rectangle 15"/>
          <p:cNvSpPr/>
          <p:nvPr/>
        </p:nvSpPr>
        <p:spPr>
          <a:xfrm>
            <a:off x="4781202" y="1603546"/>
            <a:ext cx="187220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Does it contain only one or two polar functional groups?</a:t>
            </a:r>
            <a:endParaRPr lang="en-GB" sz="1200" dirty="0"/>
          </a:p>
        </p:txBody>
      </p:sp>
      <p:sp>
        <p:nvSpPr>
          <p:cNvPr id="17" name="Rounded Rectangle 16"/>
          <p:cNvSpPr/>
          <p:nvPr/>
        </p:nvSpPr>
        <p:spPr>
          <a:xfrm>
            <a:off x="4961222" y="2587038"/>
            <a:ext cx="1512168" cy="3960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Is it Cationic/Anionic?</a:t>
            </a:r>
            <a:endParaRPr lang="en-GB" sz="1200" dirty="0"/>
          </a:p>
        </p:txBody>
      </p:sp>
      <p:sp>
        <p:nvSpPr>
          <p:cNvPr id="18" name="Rounded Rectangle 17"/>
          <p:cNvSpPr/>
          <p:nvPr/>
        </p:nvSpPr>
        <p:spPr>
          <a:xfrm>
            <a:off x="4850293" y="3410998"/>
            <a:ext cx="1692188" cy="5220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Does it contain a large number of polar groups?</a:t>
            </a:r>
            <a:endParaRPr lang="en-GB" sz="1200" dirty="0"/>
          </a:p>
        </p:txBody>
      </p:sp>
      <p:sp>
        <p:nvSpPr>
          <p:cNvPr id="20" name="Rounded Rectangle 19"/>
          <p:cNvSpPr/>
          <p:nvPr/>
        </p:nvSpPr>
        <p:spPr>
          <a:xfrm>
            <a:off x="6862957" y="2586248"/>
            <a:ext cx="1224136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Is it Insoluble?</a:t>
            </a:r>
            <a:endParaRPr lang="en-GB" sz="1200" dirty="0"/>
          </a:p>
        </p:txBody>
      </p:sp>
      <p:sp>
        <p:nvSpPr>
          <p:cNvPr id="21" name="Rounded Rectangle 20"/>
          <p:cNvSpPr/>
          <p:nvPr/>
        </p:nvSpPr>
        <p:spPr>
          <a:xfrm>
            <a:off x="6899925" y="620688"/>
            <a:ext cx="1026242" cy="9132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Do you require separation of a mixture?</a:t>
            </a:r>
            <a:endParaRPr lang="en-GB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395536" y="6165304"/>
            <a:ext cx="385242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Please note: Flow Chart is not exhaustive and should be used as a guide only.</a:t>
            </a:r>
            <a:endParaRPr lang="en-GB" sz="900" dirty="0"/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1040990" y="1074043"/>
            <a:ext cx="41404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339752" y="440486"/>
            <a:ext cx="318587" cy="25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Y</a:t>
            </a:r>
            <a:endParaRPr lang="en-GB" sz="1000" dirty="0"/>
          </a:p>
        </p:txBody>
      </p:sp>
      <p:sp>
        <p:nvSpPr>
          <p:cNvPr id="34" name="TextBox 33"/>
          <p:cNvSpPr txBox="1"/>
          <p:nvPr/>
        </p:nvSpPr>
        <p:spPr>
          <a:xfrm>
            <a:off x="4644008" y="389856"/>
            <a:ext cx="3089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N</a:t>
            </a:r>
            <a:endParaRPr lang="en-GB" sz="900" dirty="0"/>
          </a:p>
        </p:txBody>
      </p:sp>
      <p:sp>
        <p:nvSpPr>
          <p:cNvPr id="35" name="TextBox 34"/>
          <p:cNvSpPr txBox="1"/>
          <p:nvPr/>
        </p:nvSpPr>
        <p:spPr>
          <a:xfrm>
            <a:off x="1134519" y="807497"/>
            <a:ext cx="318587" cy="25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Y</a:t>
            </a:r>
            <a:endParaRPr lang="en-GB" sz="1000" dirty="0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6521883" y="1026629"/>
            <a:ext cx="3780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542481" y="781218"/>
            <a:ext cx="318587" cy="25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Y</a:t>
            </a:r>
            <a:endParaRPr lang="en-GB" sz="1000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7926167" y="841583"/>
            <a:ext cx="3780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926167" y="614760"/>
            <a:ext cx="318587" cy="25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Y</a:t>
            </a:r>
            <a:endParaRPr lang="en-GB" sz="1000" dirty="0"/>
          </a:p>
        </p:txBody>
      </p:sp>
      <p:sp>
        <p:nvSpPr>
          <p:cNvPr id="37" name="Rounded Rectangle 36"/>
          <p:cNvSpPr/>
          <p:nvPr/>
        </p:nvSpPr>
        <p:spPr>
          <a:xfrm>
            <a:off x="8304209" y="614760"/>
            <a:ext cx="468052" cy="39604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GCEI</a:t>
            </a:r>
            <a:endParaRPr lang="en-GB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7930984" y="1041274"/>
            <a:ext cx="3089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N</a:t>
            </a:r>
            <a:endParaRPr lang="en-GB" sz="900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7926167" y="1290108"/>
            <a:ext cx="3780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>
            <a:off x="1734067" y="1569098"/>
            <a:ext cx="3780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923088" y="1453682"/>
            <a:ext cx="3089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N</a:t>
            </a:r>
            <a:endParaRPr lang="en-GB" sz="900" dirty="0"/>
          </a:p>
        </p:txBody>
      </p:sp>
      <p:cxnSp>
        <p:nvCxnSpPr>
          <p:cNvPr id="11" name="Straight Arrow Connector 10"/>
          <p:cNvCxnSpPr>
            <a:endCxn id="5" idx="2"/>
          </p:cNvCxnSpPr>
          <p:nvPr/>
        </p:nvCxnSpPr>
        <p:spPr>
          <a:xfrm flipH="1" flipV="1">
            <a:off x="689951" y="1254063"/>
            <a:ext cx="455449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990924" y="1332712"/>
            <a:ext cx="3089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N</a:t>
            </a:r>
            <a:endParaRPr lang="en-GB" sz="900" dirty="0"/>
          </a:p>
        </p:txBody>
      </p:sp>
      <p:sp>
        <p:nvSpPr>
          <p:cNvPr id="49" name="TextBox 48"/>
          <p:cNvSpPr txBox="1"/>
          <p:nvPr/>
        </p:nvSpPr>
        <p:spPr>
          <a:xfrm>
            <a:off x="1582898" y="2541115"/>
            <a:ext cx="318587" cy="25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Y</a:t>
            </a:r>
            <a:endParaRPr lang="en-GB" sz="1000" dirty="0"/>
          </a:p>
        </p:txBody>
      </p:sp>
      <p:cxnSp>
        <p:nvCxnSpPr>
          <p:cNvPr id="50" name="Straight Arrow Connector 49"/>
          <p:cNvCxnSpPr/>
          <p:nvPr/>
        </p:nvCxnSpPr>
        <p:spPr>
          <a:xfrm rot="5400000">
            <a:off x="5507366" y="1393634"/>
            <a:ext cx="3780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696387" y="1215022"/>
            <a:ext cx="3089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N</a:t>
            </a:r>
            <a:endParaRPr lang="en-GB" sz="900" dirty="0"/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4367156" y="1887935"/>
            <a:ext cx="41404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4437789" y="1635458"/>
            <a:ext cx="318587" cy="25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Y</a:t>
            </a:r>
            <a:endParaRPr lang="en-GB" sz="1000" dirty="0"/>
          </a:p>
        </p:txBody>
      </p:sp>
      <p:sp>
        <p:nvSpPr>
          <p:cNvPr id="54" name="Rounded Rectangle 53"/>
          <p:cNvSpPr/>
          <p:nvPr/>
        </p:nvSpPr>
        <p:spPr>
          <a:xfrm>
            <a:off x="3772079" y="1680567"/>
            <a:ext cx="591730" cy="47290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EI or CI</a:t>
            </a:r>
            <a:endParaRPr lang="en-GB" sz="1200" dirty="0"/>
          </a:p>
        </p:txBody>
      </p:sp>
      <p:cxnSp>
        <p:nvCxnSpPr>
          <p:cNvPr id="55" name="Straight Arrow Connector 54"/>
          <p:cNvCxnSpPr/>
          <p:nvPr/>
        </p:nvCxnSpPr>
        <p:spPr>
          <a:xfrm rot="5400000">
            <a:off x="1712463" y="2667220"/>
            <a:ext cx="3780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1374750" y="2866028"/>
            <a:ext cx="1053470" cy="6037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Is it a peptide or protein?</a:t>
            </a:r>
            <a:endParaRPr lang="en-GB" sz="1200" dirty="0"/>
          </a:p>
        </p:txBody>
      </p:sp>
      <p:cxnSp>
        <p:nvCxnSpPr>
          <p:cNvPr id="57" name="Straight Arrow Connector 56"/>
          <p:cNvCxnSpPr/>
          <p:nvPr/>
        </p:nvCxnSpPr>
        <p:spPr>
          <a:xfrm rot="5400000">
            <a:off x="1734067" y="3526464"/>
            <a:ext cx="3780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582898" y="3463366"/>
            <a:ext cx="318587" cy="25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Y</a:t>
            </a:r>
            <a:endParaRPr lang="en-GB" sz="1000" dirty="0"/>
          </a:p>
        </p:txBody>
      </p:sp>
      <p:sp>
        <p:nvSpPr>
          <p:cNvPr id="24" name="Rounded Rectangle 23"/>
          <p:cNvSpPr/>
          <p:nvPr/>
        </p:nvSpPr>
        <p:spPr>
          <a:xfrm>
            <a:off x="1211106" y="3724486"/>
            <a:ext cx="1446462" cy="6969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Are there buffers or detergents present?</a:t>
            </a:r>
            <a:endParaRPr lang="en-GB" sz="1200" dirty="0"/>
          </a:p>
        </p:txBody>
      </p:sp>
      <p:sp>
        <p:nvSpPr>
          <p:cNvPr id="61" name="Rounded Rectangle 60"/>
          <p:cNvSpPr/>
          <p:nvPr/>
        </p:nvSpPr>
        <p:spPr>
          <a:xfrm>
            <a:off x="1583298" y="4821011"/>
            <a:ext cx="702078" cy="36004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MALDI</a:t>
            </a:r>
            <a:endParaRPr lang="en-GB" sz="1200" dirty="0"/>
          </a:p>
        </p:txBody>
      </p:sp>
      <p:sp>
        <p:nvSpPr>
          <p:cNvPr id="62" name="TextBox 61"/>
          <p:cNvSpPr txBox="1"/>
          <p:nvPr/>
        </p:nvSpPr>
        <p:spPr>
          <a:xfrm>
            <a:off x="2454568" y="3031690"/>
            <a:ext cx="3089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N</a:t>
            </a:r>
            <a:endParaRPr lang="en-GB" sz="900" dirty="0"/>
          </a:p>
        </p:txBody>
      </p:sp>
      <p:sp>
        <p:nvSpPr>
          <p:cNvPr id="65" name="Rounded Rectangle 64"/>
          <p:cNvSpPr/>
          <p:nvPr/>
        </p:nvSpPr>
        <p:spPr>
          <a:xfrm>
            <a:off x="2820418" y="2739923"/>
            <a:ext cx="1026242" cy="9132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Do you require separation of a mixture?</a:t>
            </a:r>
            <a:endParaRPr lang="en-GB" sz="1200" dirty="0"/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6547537" y="3664181"/>
            <a:ext cx="3780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6483026" y="2782105"/>
            <a:ext cx="3780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2439101" y="3284984"/>
            <a:ext cx="3780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ounded Rectangle 87"/>
          <p:cNvSpPr/>
          <p:nvPr/>
        </p:nvSpPr>
        <p:spPr>
          <a:xfrm>
            <a:off x="3748666" y="5121128"/>
            <a:ext cx="604262" cy="304547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LCES</a:t>
            </a:r>
            <a:endParaRPr lang="en-GB" sz="1200" dirty="0"/>
          </a:p>
        </p:txBody>
      </p:sp>
      <p:cxnSp>
        <p:nvCxnSpPr>
          <p:cNvPr id="89" name="Straight Arrow Connector 88"/>
          <p:cNvCxnSpPr/>
          <p:nvPr/>
        </p:nvCxnSpPr>
        <p:spPr>
          <a:xfrm rot="5400000">
            <a:off x="1745316" y="4631990"/>
            <a:ext cx="3780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rot="5400000">
            <a:off x="2859930" y="3859702"/>
            <a:ext cx="3780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2749644" y="3752854"/>
            <a:ext cx="318587" cy="25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N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583214" y="4466784"/>
            <a:ext cx="318587" cy="25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Y</a:t>
            </a:r>
            <a:endParaRPr lang="en-GB" sz="1000" dirty="0"/>
          </a:p>
        </p:txBody>
      </p:sp>
      <p:cxnSp>
        <p:nvCxnSpPr>
          <p:cNvPr id="97" name="Straight Arrow Connector 96"/>
          <p:cNvCxnSpPr/>
          <p:nvPr/>
        </p:nvCxnSpPr>
        <p:spPr>
          <a:xfrm rot="5400000">
            <a:off x="5501891" y="2397227"/>
            <a:ext cx="3780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5730932" y="2229315"/>
            <a:ext cx="3089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N</a:t>
            </a:r>
            <a:endParaRPr lang="en-GB" sz="900" dirty="0"/>
          </a:p>
        </p:txBody>
      </p:sp>
      <p:sp>
        <p:nvSpPr>
          <p:cNvPr id="99" name="TextBox 98"/>
          <p:cNvSpPr txBox="1"/>
          <p:nvPr/>
        </p:nvSpPr>
        <p:spPr>
          <a:xfrm>
            <a:off x="6494116" y="2532850"/>
            <a:ext cx="318587" cy="25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Y</a:t>
            </a:r>
            <a:endParaRPr lang="en-GB" sz="1000" dirty="0"/>
          </a:p>
        </p:txBody>
      </p:sp>
      <p:cxnSp>
        <p:nvCxnSpPr>
          <p:cNvPr id="101" name="Straight Arrow Connector 100"/>
          <p:cNvCxnSpPr/>
          <p:nvPr/>
        </p:nvCxnSpPr>
        <p:spPr>
          <a:xfrm rot="5400000">
            <a:off x="5496416" y="3200084"/>
            <a:ext cx="3780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7236296" y="2958836"/>
            <a:ext cx="0" cy="4609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8050072" y="2504232"/>
            <a:ext cx="318587" cy="25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Y</a:t>
            </a:r>
            <a:endParaRPr lang="en-GB" sz="1000" dirty="0"/>
          </a:p>
        </p:txBody>
      </p:sp>
      <p:sp>
        <p:nvSpPr>
          <p:cNvPr id="105" name="Rounded Rectangle 104"/>
          <p:cNvSpPr/>
          <p:nvPr/>
        </p:nvSpPr>
        <p:spPr>
          <a:xfrm>
            <a:off x="4839412" y="5121128"/>
            <a:ext cx="594090" cy="304547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UPC</a:t>
            </a:r>
            <a:r>
              <a:rPr lang="en-GB" sz="1200" baseline="30000" dirty="0" smtClean="0"/>
              <a:t>2</a:t>
            </a:r>
            <a:endParaRPr lang="en-GB" sz="1200" baseline="30000" dirty="0"/>
          </a:p>
        </p:txBody>
      </p:sp>
      <p:sp>
        <p:nvSpPr>
          <p:cNvPr id="106" name="TextBox 105"/>
          <p:cNvSpPr txBox="1"/>
          <p:nvPr/>
        </p:nvSpPr>
        <p:spPr>
          <a:xfrm>
            <a:off x="7258569" y="3025643"/>
            <a:ext cx="3089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N</a:t>
            </a:r>
            <a:endParaRPr lang="en-GB" sz="900" dirty="0"/>
          </a:p>
        </p:txBody>
      </p:sp>
      <p:sp>
        <p:nvSpPr>
          <p:cNvPr id="107" name="TextBox 106"/>
          <p:cNvSpPr txBox="1"/>
          <p:nvPr/>
        </p:nvSpPr>
        <p:spPr>
          <a:xfrm>
            <a:off x="5696386" y="3056687"/>
            <a:ext cx="3089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N</a:t>
            </a:r>
            <a:endParaRPr lang="en-GB" sz="900" dirty="0"/>
          </a:p>
        </p:txBody>
      </p:sp>
      <p:sp>
        <p:nvSpPr>
          <p:cNvPr id="108" name="TextBox 107"/>
          <p:cNvSpPr txBox="1"/>
          <p:nvPr/>
        </p:nvSpPr>
        <p:spPr>
          <a:xfrm>
            <a:off x="6577264" y="3419817"/>
            <a:ext cx="318587" cy="25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Y</a:t>
            </a:r>
            <a:endParaRPr lang="en-GB" sz="1000" dirty="0"/>
          </a:p>
        </p:txBody>
      </p:sp>
      <p:sp>
        <p:nvSpPr>
          <p:cNvPr id="109" name="Rounded Rectangle 108"/>
          <p:cNvSpPr/>
          <p:nvPr/>
        </p:nvSpPr>
        <p:spPr>
          <a:xfrm>
            <a:off x="6944994" y="3436586"/>
            <a:ext cx="468052" cy="39604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ES</a:t>
            </a:r>
            <a:endParaRPr lang="en-GB" sz="1200" dirty="0"/>
          </a:p>
        </p:txBody>
      </p:sp>
      <p:cxnSp>
        <p:nvCxnSpPr>
          <p:cNvPr id="110" name="Straight Arrow Connector 109"/>
          <p:cNvCxnSpPr/>
          <p:nvPr/>
        </p:nvCxnSpPr>
        <p:spPr>
          <a:xfrm>
            <a:off x="8087093" y="2766268"/>
            <a:ext cx="2171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ounded Rectangle 114"/>
          <p:cNvSpPr/>
          <p:nvPr/>
        </p:nvSpPr>
        <p:spPr>
          <a:xfrm>
            <a:off x="3538108" y="4251573"/>
            <a:ext cx="2050380" cy="4674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Will it elute under normal reverse phase conditions?</a:t>
            </a:r>
            <a:endParaRPr lang="en-GB" sz="1200" dirty="0"/>
          </a:p>
        </p:txBody>
      </p:sp>
      <p:cxnSp>
        <p:nvCxnSpPr>
          <p:cNvPr id="116" name="Straight Arrow Connector 115"/>
          <p:cNvCxnSpPr/>
          <p:nvPr/>
        </p:nvCxnSpPr>
        <p:spPr>
          <a:xfrm>
            <a:off x="3854529" y="3622652"/>
            <a:ext cx="719650" cy="5984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4181405" y="3752854"/>
            <a:ext cx="318587" cy="25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Y</a:t>
            </a:r>
            <a:endParaRPr lang="en-GB" sz="1000" dirty="0"/>
          </a:p>
        </p:txBody>
      </p:sp>
      <p:sp>
        <p:nvSpPr>
          <p:cNvPr id="121" name="TextBox 120"/>
          <p:cNvSpPr txBox="1"/>
          <p:nvPr/>
        </p:nvSpPr>
        <p:spPr>
          <a:xfrm>
            <a:off x="3684354" y="4821011"/>
            <a:ext cx="318587" cy="25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Y</a:t>
            </a:r>
            <a:endParaRPr lang="en-GB" sz="1000" dirty="0"/>
          </a:p>
        </p:txBody>
      </p:sp>
      <p:cxnSp>
        <p:nvCxnSpPr>
          <p:cNvPr id="122" name="Straight Arrow Connector 121"/>
          <p:cNvCxnSpPr/>
          <p:nvPr/>
        </p:nvCxnSpPr>
        <p:spPr>
          <a:xfrm rot="5400000">
            <a:off x="4914698" y="4914165"/>
            <a:ext cx="3780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109634" y="4812718"/>
            <a:ext cx="3089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N</a:t>
            </a:r>
            <a:endParaRPr lang="en-GB" sz="900" dirty="0"/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2285376" y="492573"/>
            <a:ext cx="454369" cy="227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563298" y="492573"/>
            <a:ext cx="397924" cy="227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rot="5400000">
            <a:off x="3806914" y="4914165"/>
            <a:ext cx="3780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439101" y="4442969"/>
            <a:ext cx="0" cy="282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454568" y="4725144"/>
            <a:ext cx="5943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3068231" y="4442969"/>
            <a:ext cx="0" cy="276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629508" y="4783867"/>
            <a:ext cx="2680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N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2397330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</TotalTime>
  <Words>153</Words>
  <Application>Microsoft Office PowerPoint</Application>
  <PresentationFormat>On-screen Show (4:3)</PresentationFormat>
  <Paragraphs>49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Imperial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Haigh, Lisa</dc:creator>
  <cp:lastModifiedBy>Haigh, Lisa</cp:lastModifiedBy>
  <cp:revision>23</cp:revision>
  <cp:lastPrinted>2013-09-19T12:22:25Z</cp:lastPrinted>
  <dcterms:created xsi:type="dcterms:W3CDTF">2013-09-19T10:15:22Z</dcterms:created>
  <dcterms:modified xsi:type="dcterms:W3CDTF">2014-09-05T10:27:09Z</dcterms:modified>
</cp:coreProperties>
</file>