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8" r:id="rId6"/>
    <p:sldId id="259" r:id="rId7"/>
    <p:sldId id="273" r:id="rId8"/>
    <p:sldId id="272" r:id="rId9"/>
    <p:sldId id="274" r:id="rId10"/>
    <p:sldId id="266" r:id="rId11"/>
    <p:sldId id="282" r:id="rId12"/>
    <p:sldId id="269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70" r:id="rId21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dav, Sara" initials="Y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37F"/>
    <a:srgbClr val="FBA3B2"/>
    <a:srgbClr val="FF0000"/>
    <a:srgbClr val="007434"/>
    <a:srgbClr val="0033CC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44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164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defTabSz="904875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425" y="1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F7B16DD-EDE2-4AF7-94A9-5F0D7378B4FB}" type="datetimeFigureOut">
              <a:rPr lang="en-GB"/>
              <a:pPr>
                <a:defRPr/>
              </a:pPr>
              <a:t>27/04/2017</a:t>
            </a:fld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1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defTabSz="904875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425" y="9429751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defTabSz="904875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699DD60-B3EF-4A04-8D3C-E2122EAD0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583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defTabSz="904875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425" y="1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r" defTabSz="904875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4875"/>
            <a:ext cx="5335893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1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defTabSz="904875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425" y="9429751"/>
            <a:ext cx="288910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defTabSz="904875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0D7FE01-AB34-4FBE-8993-A8142414C9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053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programmes ribbo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05313"/>
            <a:ext cx="91440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nihrcolb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76250"/>
            <a:ext cx="230346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8113" y="1700213"/>
            <a:ext cx="6480175" cy="11525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852738"/>
            <a:ext cx="6400800" cy="1020762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50825" y="6481763"/>
            <a:ext cx="2133600" cy="3762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E47AC-4EB7-4382-A1C7-BAD79FF3EC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A3F02-0BA8-4A9B-9D55-A669DDB425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F0438-3611-4092-937D-94D5420E13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63FCF-7935-4881-8CB0-323FF1895D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6E32-EB35-4639-8AA0-5A2348C259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84DC1-6DAA-4726-92CB-D107B28C05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E1BC-04E0-4712-BD96-E3EF1318C4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C8010-D78B-4767-AACB-DE5BB894FB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B96CA-CDFA-4EAC-8F17-079AC02DC7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44F17-5EAB-4BE5-8C01-CA5C5D16F1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94D3B7F-E614-4AA9-82F3-CF74480888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031" name="Picture 7" descr="nihrcolb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56438" y="476250"/>
            <a:ext cx="16192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57250" y="1571625"/>
            <a:ext cx="7883338" cy="2600325"/>
          </a:xfrm>
        </p:spPr>
        <p:txBody>
          <a:bodyPr anchor="ctr"/>
          <a:lstStyle/>
          <a:p>
            <a:pPr algn="ctr" eaLnBrk="1" hangingPunct="1"/>
            <a:r>
              <a:rPr lang="en-GB" sz="4000" b="1" dirty="0" smtClean="0"/>
              <a:t>Hand Washing</a:t>
            </a:r>
            <a:endParaRPr lang="en-GB" sz="4000" b="1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92" y="495299"/>
            <a:ext cx="1447165" cy="409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71" y="1553400"/>
            <a:ext cx="4636574" cy="400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7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270" y="1622180"/>
            <a:ext cx="4405119" cy="375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4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1" y="1568619"/>
            <a:ext cx="4175576" cy="383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870" y="2256500"/>
            <a:ext cx="4106033" cy="321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1863089"/>
            <a:ext cx="4423217" cy="368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5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90" y="1960873"/>
            <a:ext cx="4245092" cy="342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872949"/>
            <a:ext cx="8241030" cy="346147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08610" y="88042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00B050"/>
                </a:solidFill>
              </a:rPr>
              <a:t>Wash your hands…</a:t>
            </a:r>
            <a:endParaRPr lang="en-GB" kern="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234" y="5471588"/>
            <a:ext cx="815406" cy="101727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77440" y="5694473"/>
            <a:ext cx="5454968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00B050"/>
                </a:solidFill>
              </a:rPr>
              <a:t>…for at least 20 seconds!</a:t>
            </a:r>
            <a:endParaRPr lang="en-GB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28625" y="1357313"/>
            <a:ext cx="8301038" cy="435768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Quiz!</a:t>
            </a:r>
          </a:p>
          <a:p>
            <a:pPr algn="ctr"/>
            <a:endParaRPr lang="en-GB" sz="3600" dirty="0">
              <a:solidFill>
                <a:schemeClr val="tx1"/>
              </a:solidFill>
            </a:endParaRPr>
          </a:p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True or False?</a:t>
            </a:r>
          </a:p>
        </p:txBody>
      </p:sp>
    </p:spTree>
    <p:extLst>
      <p:ext uri="{BB962C8B-B14F-4D97-AF65-F5344CB8AC3E}">
        <p14:creationId xmlns:p14="http://schemas.microsoft.com/office/powerpoint/2010/main" val="41190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B050"/>
                </a:solidFill>
              </a:rPr>
              <a:t>We are learning: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2400" dirty="0"/>
          </a:p>
          <a:p>
            <a:pPr lvl="0"/>
            <a:r>
              <a:rPr lang="en-GB" sz="2400" b="1" dirty="0" smtClean="0"/>
              <a:t>when</a:t>
            </a:r>
            <a:r>
              <a:rPr lang="en-GB" sz="2400" dirty="0" smtClean="0"/>
              <a:t> we should wash our </a:t>
            </a:r>
            <a:r>
              <a:rPr lang="en-GB" sz="2400" dirty="0"/>
              <a:t>hands.</a:t>
            </a:r>
          </a:p>
          <a:p>
            <a:pPr lvl="0"/>
            <a:r>
              <a:rPr lang="en-GB" sz="2400" b="1" dirty="0" smtClean="0"/>
              <a:t>how</a:t>
            </a:r>
            <a:r>
              <a:rPr lang="en-GB" sz="2400" dirty="0" smtClean="0"/>
              <a:t> we should wash our hands</a:t>
            </a:r>
            <a:r>
              <a:rPr lang="en-GB" sz="2400" dirty="0"/>
              <a:t>.</a:t>
            </a:r>
          </a:p>
          <a:p>
            <a:pPr lvl="0"/>
            <a:r>
              <a:rPr lang="en-GB" sz="2400" dirty="0" smtClean="0"/>
              <a:t>how </a:t>
            </a:r>
            <a:r>
              <a:rPr lang="en-GB" sz="2400" dirty="0"/>
              <a:t>to </a:t>
            </a:r>
            <a:r>
              <a:rPr lang="en-GB" sz="2400" b="1" dirty="0" smtClean="0"/>
              <a:t>investigate</a:t>
            </a:r>
            <a:r>
              <a:rPr lang="en-GB" sz="2400" dirty="0" smtClean="0"/>
              <a:t> the </a:t>
            </a:r>
            <a:r>
              <a:rPr lang="en-GB" sz="2400" dirty="0"/>
              <a:t>best way to wash hands.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44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57850"/>
            <a:ext cx="9144000" cy="857250"/>
          </a:xfrm>
        </p:spPr>
        <p:txBody>
          <a:bodyPr/>
          <a:lstStyle/>
          <a:p>
            <a:pPr algn="ctr"/>
            <a:r>
              <a:rPr lang="en-GB" sz="2800" dirty="0" smtClean="0"/>
              <a:t>Have you washed your hands today?</a:t>
            </a:r>
            <a:endParaRPr lang="en-GB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674" y="1477266"/>
            <a:ext cx="3930651" cy="40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9604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Why do we wash our hands?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02690">
            <a:off x="2606040" y="1589089"/>
            <a:ext cx="3463290" cy="427499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594610" y="5577997"/>
            <a:ext cx="6355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/>
            <a:r>
              <a:rPr lang="en-GB" sz="2400" kern="0" dirty="0" smtClean="0">
                <a:solidFill>
                  <a:srgbClr val="00B050"/>
                </a:solidFill>
              </a:rPr>
              <a:t>There are around three trillion bacteria on your body right now!</a:t>
            </a:r>
            <a:endParaRPr lang="en-GB" sz="24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960438"/>
            <a:ext cx="8229600" cy="1143000"/>
          </a:xfrm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When should we wash our hands?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890537"/>
            <a:ext cx="1371600" cy="1076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" y="2168190"/>
            <a:ext cx="1799273" cy="1799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220" y="2103438"/>
            <a:ext cx="1688782" cy="1688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603" y="4290175"/>
            <a:ext cx="1498413" cy="1866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73" y="4520979"/>
            <a:ext cx="1453197" cy="140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6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3" y="1703070"/>
            <a:ext cx="8188257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3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40080" y="1634490"/>
            <a:ext cx="1714500" cy="937260"/>
          </a:xfrm>
          <a:prstGeom prst="roundRect">
            <a:avLst/>
          </a:prstGeom>
          <a:solidFill>
            <a:srgbClr val="FBA3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Do not wash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21280" y="1634490"/>
            <a:ext cx="1714500" cy="937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Cold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02480" y="1634490"/>
            <a:ext cx="1714500" cy="937260"/>
          </a:xfrm>
          <a:prstGeom prst="roundRect">
            <a:avLst/>
          </a:prstGeom>
          <a:solidFill>
            <a:srgbClr val="F1C3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Hot water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583680" y="1634490"/>
            <a:ext cx="1714500" cy="93726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2"/>
                </a:solidFill>
              </a:rPr>
              <a:t>Hot water and soap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90" y="2933340"/>
            <a:ext cx="272370" cy="542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790" y="3085740"/>
            <a:ext cx="272370" cy="5424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90" y="3238140"/>
            <a:ext cx="272370" cy="5424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90" y="3390540"/>
            <a:ext cx="272370" cy="542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90" y="3542940"/>
            <a:ext cx="272370" cy="5424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390" y="3695340"/>
            <a:ext cx="272370" cy="5424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80" y="2933340"/>
            <a:ext cx="272370" cy="5424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580" y="3085740"/>
            <a:ext cx="272370" cy="5424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980" y="3238140"/>
            <a:ext cx="272370" cy="5424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380" y="3390540"/>
            <a:ext cx="272370" cy="5424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80" y="3542940"/>
            <a:ext cx="272370" cy="5424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180" y="3695340"/>
            <a:ext cx="272370" cy="5424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70" y="2933340"/>
            <a:ext cx="272370" cy="54247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70" y="3085740"/>
            <a:ext cx="272370" cy="5424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70" y="3238140"/>
            <a:ext cx="272370" cy="54247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70" y="3390540"/>
            <a:ext cx="272370" cy="5424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70" y="3542940"/>
            <a:ext cx="272370" cy="5424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70" y="3695340"/>
            <a:ext cx="272370" cy="5424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560" y="2933340"/>
            <a:ext cx="272370" cy="5424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960" y="3085740"/>
            <a:ext cx="272370" cy="5424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360" y="3238140"/>
            <a:ext cx="272370" cy="5424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760" y="3390540"/>
            <a:ext cx="272370" cy="54247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160" y="3542940"/>
            <a:ext cx="272370" cy="54247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560" y="3695340"/>
            <a:ext cx="272370" cy="5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10" y="1872949"/>
            <a:ext cx="8241030" cy="346147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905952" y="556672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smtClean="0">
                <a:solidFill>
                  <a:srgbClr val="00B050"/>
                </a:solidFill>
              </a:rPr>
              <a:t>How to wash your hands</a:t>
            </a:r>
            <a:endParaRPr lang="en-GB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96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600136"/>
            <a:ext cx="5209010" cy="374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7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rogramme_x002f_Initiative xmlns="7d835a98-804a-4a2a-b311-926c00f4b501">NIHR</Programme_x002f_Initiative>
    <Description0 xmlns="7d835a98-804a-4a2a-b311-926c00f4b501">Template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BF760657212B499CFB7DBC3B8B5176" ma:contentTypeVersion="2" ma:contentTypeDescription="Create a new document." ma:contentTypeScope="" ma:versionID="8571a5ba7024936a2893449ed6a1854c">
  <xsd:schema xmlns:xsd="http://www.w3.org/2001/XMLSchema" xmlns:p="http://schemas.microsoft.com/office/2006/metadata/properties" xmlns:ns2="7d835a98-804a-4a2a-b311-926c00f4b501" targetNamespace="http://schemas.microsoft.com/office/2006/metadata/properties" ma:root="true" ma:fieldsID="906778e5b87b2fa228e26d68d8e76ed0" ns2:_="">
    <xsd:import namespace="7d835a98-804a-4a2a-b311-926c00f4b501"/>
    <xsd:element name="properties">
      <xsd:complexType>
        <xsd:sequence>
          <xsd:element name="documentManagement">
            <xsd:complexType>
              <xsd:all>
                <xsd:element ref="ns2:Description0"/>
                <xsd:element ref="ns2:Programme_x002f_Initiativ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7d835a98-804a-4a2a-b311-926c00f4b501" elementFormDefault="qualified">
    <xsd:import namespace="http://schemas.microsoft.com/office/2006/documentManagement/types"/>
    <xsd:element name="Description0" ma:index="8" ma:displayName="Description" ma:internalName="Description0">
      <xsd:simpleType>
        <xsd:restriction base="dms:Text">
          <xsd:maxLength value="255"/>
        </xsd:restriction>
      </xsd:simpleType>
    </xsd:element>
    <xsd:element name="Programme_x002f_Initiative" ma:index="9" nillable="true" ma:displayName="Programme/Initiative" ma:format="Dropdown" ma:internalName="Programme_x002f_Initiative">
      <xsd:simpleType>
        <xsd:restriction base="dms:Choice">
          <xsd:enumeration value="HIC Fund"/>
          <xsd:enumeration value="i4i"/>
          <xsd:enumeration value="PGfAR"/>
          <xsd:enumeration value="RfPB"/>
          <xsd:enumeration value="NIHR"/>
          <xsd:enumeration value="DH"/>
          <xsd:enumeration value="LGC"/>
          <xsd:enumeration value="GMG"/>
          <xsd:enumeration value="PRP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9AFA932-428E-4EDC-AD19-2DCA2CCF1B5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908E99-2805-4382-9F95-286D7D96FE3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7d835a98-804a-4a2a-b311-926c00f4b50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9DE90A6-80C4-4C5D-A9E2-7ED8F9B19F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835a98-804a-4a2a-b311-926c00f4b50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3053</TotalTime>
  <Words>96</Words>
  <Application>Microsoft Office PowerPoint</Application>
  <PresentationFormat>On-screen Show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Default Design</vt:lpstr>
      <vt:lpstr>Hand Washing</vt:lpstr>
      <vt:lpstr>We are learning:</vt:lpstr>
      <vt:lpstr>Have you washed your hands today?</vt:lpstr>
      <vt:lpstr>Why do we wash our hands?</vt:lpstr>
      <vt:lpstr>When should we wash our hands?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Programmes ppt</dc:title>
  <dc:creator>Ann Davey</dc:creator>
  <cp:lastModifiedBy>R Ahmad</cp:lastModifiedBy>
  <cp:revision>185</cp:revision>
  <cp:lastPrinted>2014-10-02T17:11:13Z</cp:lastPrinted>
  <dcterms:created xsi:type="dcterms:W3CDTF">2008-03-06T14:42:26Z</dcterms:created>
  <dcterms:modified xsi:type="dcterms:W3CDTF">2017-04-27T14:42:12Z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0x0101001EBF760657212B499CFB7DBC3B8B5176</vt:lpwstr>
  </property>
</Properties>
</file>