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64" r:id="rId4"/>
    <p:sldId id="274" r:id="rId5"/>
    <p:sldId id="265" r:id="rId6"/>
    <p:sldId id="266" r:id="rId7"/>
    <p:sldId id="268" r:id="rId8"/>
    <p:sldId id="277" r:id="rId9"/>
    <p:sldId id="269" r:id="rId10"/>
    <p:sldId id="270" r:id="rId11"/>
    <p:sldId id="267" r:id="rId12"/>
    <p:sldId id="271" r:id="rId13"/>
    <p:sldId id="272" r:id="rId14"/>
    <p:sldId id="273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978D"/>
    <a:srgbClr val="8E6417"/>
    <a:srgbClr val="EDEDED"/>
    <a:srgbClr val="6EB7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99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76525-AEB2-B843-AAE1-BDBBFB04B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65319C-79A0-B44E-88BC-4DABF8155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EF7DD-7401-6043-8126-B19C0A7B7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6FB62-A69B-2249-A9CE-309EDDE39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8105F-8318-C24F-A078-12A0A7CEF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9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FE752-6737-934D-8962-1C972F155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7AC84A-907B-7346-A636-D1E3B7DB1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1A80B-15EF-8441-9D50-A8CDF5FC0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F5F6B-31E6-974A-A6B0-AEA1AE75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89874-B482-FA46-AF3B-8660DBE5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6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DCD4EF-7946-2149-817A-771EF24082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47C59E-DB0C-A14C-A5B6-56C7F48A0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E23F9-97A7-284C-9559-92EB490DD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187DB-3C74-AA4E-85B7-E53988E23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1BC76-9D8A-A441-97E9-F23BD982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4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62B46-37C6-F241-A508-315977714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76331-66BA-F540-A0C2-26E5F7957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8B66B-2CBF-4443-8ED6-5C57EA56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A9B93-6641-1C48-9EC0-551245704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393B4-7240-BF47-9AF9-EE8ED9484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6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D31CD-5B8A-7841-B822-C1EDC15DB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9CADC-B64F-B145-AA7C-3D7C51365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45582-7DFD-4F4B-91B9-BCB1C9033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A722D-0F4A-5146-BD14-43B833745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66956-8ECC-9646-881F-49BAD30F5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4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84EAA-9015-7348-8316-8D1BE65D4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97A93-406F-AF42-98DF-9611A784F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D5F25-BA75-924B-B92E-624F1D57C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5E876-639B-7747-A92D-CEC76DD2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6FC46-E155-1F49-9380-A6F84D549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2A6FD0-1845-D34D-A640-68B3EF910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0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CE80D-BF23-1449-A969-823FC2642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22D89-2F20-9546-858D-F19F85E08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B0ECB-7F88-0842-909B-3E21A4454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AE9B09-05F9-3D4E-9783-7415FBECDB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9515EA-AF2E-4246-BD1D-29FD0C4CF1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AD680-1177-354B-B053-AB88DD83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FB1994-F9EF-A34C-A2D8-6A2EB2926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28AE9C-D63D-7A40-8502-AF3DE7DC6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7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5E99B-934E-DF47-A4ED-F2BC1D853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E682C0-D9A7-DD41-89FC-A30A2187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8ED93-B186-E444-BD12-0EECECAFE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801567-49EF-5D4E-8968-046DD52E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8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1E27DD-5706-4243-993A-BCFA58E8B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5A0FF7-9938-1B4D-92C6-D1D450562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FB95D-FCD2-9845-A91D-F494F41A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4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2880-02F9-B049-8B51-5DB2C8D99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434BB-3B13-1C48-A77A-C6AD95F23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8398E-890C-D74F-BE57-909181B72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A974FD-9F1E-1E46-B584-6C897B8E0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F6E67-08BB-164E-9218-E370C579A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D994F8-D778-B54A-9E6F-FC8E0CAD2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5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B1A6-F633-B048-BB7E-681A53455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6C67CB-91C9-DC4F-A3EA-9EE4B7C8A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7EB7A-BE1F-A54D-AF21-8A911F061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90273-2883-5E40-9C15-064EABF8E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C6EF4-92E9-844B-BCF8-FA6125A54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5EFC2D-4F21-004E-9B5E-464B46EF4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1BE1B6-CA91-8C42-ADB6-3A86DD18E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13EE7-6B3A-1345-A518-51357DE1F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FCFE0-3169-AF4E-B512-0691A4C61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5D868-B4F6-4A41-A22C-04D8E72EA3F4}" type="datetimeFigureOut">
              <a:rPr lang="en-US" smtClean="0"/>
              <a:t>10/4/22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406BF-6D91-D04A-A01E-883E6B4A2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9FEBB-2546-5F41-9D21-CC90CB1142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8907A-AC5A-3742-9D9A-B80F7DAF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AMR occurs when bacteria, viruses, fungi, and parasites no longer respond to </a:t>
            </a:r>
            <a:r>
              <a:rPr lang="en-GB">
                <a:solidFill>
                  <a:schemeClr val="bg1"/>
                </a:solidFill>
                <a:latin typeface="Abadi" panose="020B0604020104020204" pitchFamily="34" charset="0"/>
              </a:rPr>
              <a:t>medicines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A6785A-D073-2B4F-AD2C-F506DAD13ABE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404484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and lack of clean water on farms and other community settings allows the spread of infections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A35B45-1AF3-9848-E030-C7C341D171A1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328433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Seek medical advice if you are unwell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4E688C-E1AB-2C99-0FD9-B44BE602F607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492502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Take antibiotics and other antimicrobials only when prescribed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D58927-C9FE-4EC2-B7EA-AFC5688AA708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139892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Keep medicines working: complete the full treatment regimen as instructed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3B2476-1B89-00C0-62D9-45CBBC114ACC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4148418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Prevent infection: get vaccinated, wash hands, practice safer sex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5E6C69-1909-A596-D743-F2AE0E23CB38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859530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Let’s work together to keep medicines working, spread awareness, and stop resistance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7B1C41-F043-BB8E-19CC-5DAF4B002EA0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074691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Let’s keep the conversation going all year round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A6E418-095F-5FA7-B389-C6C7DD0B37CE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47416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AMR makes common infections harder to treat, and increases the risk of disease spread, severe illness and death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C76417-2E8E-B0C9-5CB6-18029F523679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414126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Many factors have accelerated the threat of AMR worldwide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9C5C45-BE7C-F314-2A5A-021C283DDF16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141121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including overuse and misuse of medicines in humans, livestock, and agriculture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CD0B-C8CD-27B3-7DB5-6A71998B9C6D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852523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as well as poor access to clean water, sanitation, and hygiene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80A0DD-4B7B-F190-4A45-EDE8B62B82EF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385696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 fontScale="925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Misuse and overuse of antimicrobials in humans, animals and plants are the main drivers in the development of drug-resistant infections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1F895C-C2C4-2772-184B-76D8E627619A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463897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For example, COVID-19 is caused by a virus, not by a bacteria. So antibiotics should not be used to treat a COVID infection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1DAAAC-A74D-5F24-4561-1D39D7ED27FF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291864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Poor diagnostic and prescribing practices and patients not following their treatment also contribute to AMR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BD3D1F-AAB5-E92D-6823-A077C6AFFA11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2864199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FF5F2-C11A-6741-8606-C6DDBA628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73422"/>
            <a:ext cx="12191999" cy="892054"/>
          </a:xfrm>
          <a:solidFill>
            <a:srgbClr val="A6978D"/>
          </a:solidFill>
        </p:spPr>
        <p:txBody>
          <a:bodyPr lIns="432000" rIns="432000" anchor="ctr" anchorCtr="0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Abadi" panose="020B0604020104020204" pitchFamily="34" charset="0"/>
              </a:rPr>
              <a:t>The unavailability of clean water and sanitation in healthcare facilities (Language).</a:t>
            </a:r>
            <a:endParaRPr lang="en-US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2B726B-C64B-7371-41A4-490ED1B99747}"/>
              </a:ext>
            </a:extLst>
          </p:cNvPr>
          <p:cNvSpPr txBox="1"/>
          <p:nvPr/>
        </p:nvSpPr>
        <p:spPr>
          <a:xfrm>
            <a:off x="8532344" y="4992180"/>
            <a:ext cx="3659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533934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283</Words>
  <Application>Microsoft Macintosh PowerPoint</Application>
  <PresentationFormat>Widescreen</PresentationFormat>
  <Paragraphs>32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Abadi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antimicrobial resistance (AMR)?</dc:title>
  <dc:creator>Z Nina</dc:creator>
  <cp:lastModifiedBy>Allibone, Juliet R</cp:lastModifiedBy>
  <cp:revision>12</cp:revision>
  <dcterms:created xsi:type="dcterms:W3CDTF">2021-11-23T11:58:59Z</dcterms:created>
  <dcterms:modified xsi:type="dcterms:W3CDTF">2022-10-04T10:24:44Z</dcterms:modified>
</cp:coreProperties>
</file>