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2" r:id="rId1"/>
  </p:sldMasterIdLst>
  <p:notesMasterIdLst>
    <p:notesMasterId r:id="rId13"/>
  </p:notesMasterIdLst>
  <p:sldIdLst>
    <p:sldId id="267" r:id="rId2"/>
    <p:sldId id="266" r:id="rId3"/>
    <p:sldId id="257" r:id="rId4"/>
    <p:sldId id="259" r:id="rId5"/>
    <p:sldId id="265" r:id="rId6"/>
    <p:sldId id="261" r:id="rId7"/>
    <p:sldId id="268" r:id="rId8"/>
    <p:sldId id="269" r:id="rId9"/>
    <p:sldId id="262" r:id="rId10"/>
    <p:sldId id="264" r:id="rId11"/>
    <p:sldId id="270" r:id="rId12"/>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D69377-1014-D814-D196-2007D8A6E454}" name="Eva Riboli" initials="ER" userId="6f18cd869559dd66" providerId="Windows Live"/>
  <p188:author id="{321BD3DC-1D5C-A72A-CF07-D15CD25E7966}" name="Drake, Marcus J" initials="DMJ" userId="S::mjdrake@ic.ac.uk::012a6c61-5101-4194-9a14-8e74164ec0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E99"/>
    <a:srgbClr val="009193"/>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80A3B-248F-6C4C-ABEB-5462EE81E71B}" v="10" dt="2024-01-16T13:19:36.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8"/>
    <p:restoredTop sz="94694"/>
  </p:normalViewPr>
  <p:slideViewPr>
    <p:cSldViewPr snapToGrid="0">
      <p:cViewPr varScale="1">
        <p:scale>
          <a:sx n="90" d="100"/>
          <a:sy n="90" d="100"/>
        </p:scale>
        <p:origin x="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Riboli-Sasco" userId="fe9ece4f-e74b-4c65-8deb-0142ee5fb7d1" providerId="ADAL" clId="{F7CCADD3-73E8-8041-94DE-A21C45F45469}"/>
    <pc:docChg chg="custSel modSld">
      <pc:chgData name="Eva Riboli-Sasco" userId="fe9ece4f-e74b-4c65-8deb-0142ee5fb7d1" providerId="ADAL" clId="{F7CCADD3-73E8-8041-94DE-A21C45F45469}" dt="2023-11-09T13:17:31.665" v="76" actId="1076"/>
      <pc:docMkLst>
        <pc:docMk/>
      </pc:docMkLst>
      <pc:sldChg chg="modSp mod">
        <pc:chgData name="Eva Riboli-Sasco" userId="fe9ece4f-e74b-4c65-8deb-0142ee5fb7d1" providerId="ADAL" clId="{F7CCADD3-73E8-8041-94DE-A21C45F45469}" dt="2023-11-09T13:15:12.181" v="62" actId="1076"/>
        <pc:sldMkLst>
          <pc:docMk/>
          <pc:sldMk cId="533286919" sldId="259"/>
        </pc:sldMkLst>
        <pc:spChg chg="mod">
          <ac:chgData name="Eva Riboli-Sasco" userId="fe9ece4f-e74b-4c65-8deb-0142ee5fb7d1" providerId="ADAL" clId="{F7CCADD3-73E8-8041-94DE-A21C45F45469}" dt="2023-11-09T13:15:04.014" v="61" actId="1076"/>
          <ac:spMkLst>
            <pc:docMk/>
            <pc:sldMk cId="533286919" sldId="259"/>
            <ac:spMk id="2" creationId="{BAF9A837-6CC3-B565-9628-E2E458392C29}"/>
          </ac:spMkLst>
        </pc:spChg>
        <pc:picChg chg="mod">
          <ac:chgData name="Eva Riboli-Sasco" userId="fe9ece4f-e74b-4c65-8deb-0142ee5fb7d1" providerId="ADAL" clId="{F7CCADD3-73E8-8041-94DE-A21C45F45469}" dt="2023-11-09T13:15:12.181" v="62" actId="1076"/>
          <ac:picMkLst>
            <pc:docMk/>
            <pc:sldMk cId="533286919" sldId="259"/>
            <ac:picMk id="6" creationId="{760107BD-5E9E-11DE-BCCB-92230CFAF83E}"/>
          </ac:picMkLst>
        </pc:picChg>
      </pc:sldChg>
      <pc:sldChg chg="modSp mod">
        <pc:chgData name="Eva Riboli-Sasco" userId="fe9ece4f-e74b-4c65-8deb-0142ee5fb7d1" providerId="ADAL" clId="{F7CCADD3-73E8-8041-94DE-A21C45F45469}" dt="2023-11-09T13:15:57.949" v="65" actId="1076"/>
        <pc:sldMkLst>
          <pc:docMk/>
          <pc:sldMk cId="1970273698" sldId="261"/>
        </pc:sldMkLst>
        <pc:spChg chg="mod">
          <ac:chgData name="Eva Riboli-Sasco" userId="fe9ece4f-e74b-4c65-8deb-0142ee5fb7d1" providerId="ADAL" clId="{F7CCADD3-73E8-8041-94DE-A21C45F45469}" dt="2023-11-09T13:15:57.949" v="65" actId="1076"/>
          <ac:spMkLst>
            <pc:docMk/>
            <pc:sldMk cId="1970273698" sldId="261"/>
            <ac:spMk id="4" creationId="{2F676D6F-1A23-B882-E783-41D5A3A621A1}"/>
          </ac:spMkLst>
        </pc:spChg>
        <pc:spChg chg="mod">
          <ac:chgData name="Eva Riboli-Sasco" userId="fe9ece4f-e74b-4c65-8deb-0142ee5fb7d1" providerId="ADAL" clId="{F7CCADD3-73E8-8041-94DE-A21C45F45469}" dt="2023-11-09T13:12:08" v="25" actId="122"/>
          <ac:spMkLst>
            <pc:docMk/>
            <pc:sldMk cId="1970273698" sldId="261"/>
            <ac:spMk id="8" creationId="{10BB47E1-BF10-1D15-7981-13F7E9BD559A}"/>
          </ac:spMkLst>
        </pc:spChg>
        <pc:spChg chg="mod">
          <ac:chgData name="Eva Riboli-Sasco" userId="fe9ece4f-e74b-4c65-8deb-0142ee5fb7d1" providerId="ADAL" clId="{F7CCADD3-73E8-8041-94DE-A21C45F45469}" dt="2023-11-09T13:12:08" v="25" actId="122"/>
          <ac:spMkLst>
            <pc:docMk/>
            <pc:sldMk cId="1970273698" sldId="261"/>
            <ac:spMk id="11" creationId="{C19B475C-8FC8-FE2A-510C-9AACA62D7FF6}"/>
          </ac:spMkLst>
        </pc:spChg>
        <pc:spChg chg="mod">
          <ac:chgData name="Eva Riboli-Sasco" userId="fe9ece4f-e74b-4c65-8deb-0142ee5fb7d1" providerId="ADAL" clId="{F7CCADD3-73E8-8041-94DE-A21C45F45469}" dt="2023-11-09T13:12:08" v="25" actId="122"/>
          <ac:spMkLst>
            <pc:docMk/>
            <pc:sldMk cId="1970273698" sldId="261"/>
            <ac:spMk id="12" creationId="{972ADBA7-0D7E-340E-2AFF-0CC7B7A1F20C}"/>
          </ac:spMkLst>
        </pc:spChg>
        <pc:spChg chg="mod">
          <ac:chgData name="Eva Riboli-Sasco" userId="fe9ece4f-e74b-4c65-8deb-0142ee5fb7d1" providerId="ADAL" clId="{F7CCADD3-73E8-8041-94DE-A21C45F45469}" dt="2023-11-09T13:12:08" v="25" actId="122"/>
          <ac:spMkLst>
            <pc:docMk/>
            <pc:sldMk cId="1970273698" sldId="261"/>
            <ac:spMk id="13" creationId="{9532AA1A-67D7-8928-EEB0-474FEFDF02B4}"/>
          </ac:spMkLst>
        </pc:spChg>
        <pc:spChg chg="mod">
          <ac:chgData name="Eva Riboli-Sasco" userId="fe9ece4f-e74b-4c65-8deb-0142ee5fb7d1" providerId="ADAL" clId="{F7CCADD3-73E8-8041-94DE-A21C45F45469}" dt="2023-11-09T13:12:08" v="25" actId="122"/>
          <ac:spMkLst>
            <pc:docMk/>
            <pc:sldMk cId="1970273698" sldId="261"/>
            <ac:spMk id="14" creationId="{FBDC3AF8-6A72-740D-D7EF-D8F2065ED0BE}"/>
          </ac:spMkLst>
        </pc:spChg>
        <pc:spChg chg="mod">
          <ac:chgData name="Eva Riboli-Sasco" userId="fe9ece4f-e74b-4c65-8deb-0142ee5fb7d1" providerId="ADAL" clId="{F7CCADD3-73E8-8041-94DE-A21C45F45469}" dt="2023-11-09T13:12:08" v="25" actId="122"/>
          <ac:spMkLst>
            <pc:docMk/>
            <pc:sldMk cId="1970273698" sldId="261"/>
            <ac:spMk id="15" creationId="{6445099A-B372-EEC7-5800-A7690BFA8FA7}"/>
          </ac:spMkLst>
        </pc:spChg>
        <pc:picChg chg="mod">
          <ac:chgData name="Eva Riboli-Sasco" userId="fe9ece4f-e74b-4c65-8deb-0142ee5fb7d1" providerId="ADAL" clId="{F7CCADD3-73E8-8041-94DE-A21C45F45469}" dt="2023-11-09T13:09:53.821" v="2" actId="14826"/>
          <ac:picMkLst>
            <pc:docMk/>
            <pc:sldMk cId="1970273698" sldId="261"/>
            <ac:picMk id="28" creationId="{5DE47970-533E-AFB4-3D23-BA9678E6323D}"/>
          </ac:picMkLst>
        </pc:picChg>
      </pc:sldChg>
      <pc:sldChg chg="modSp mod">
        <pc:chgData name="Eva Riboli-Sasco" userId="fe9ece4f-e74b-4c65-8deb-0142ee5fb7d1" providerId="ADAL" clId="{F7CCADD3-73E8-8041-94DE-A21C45F45469}" dt="2023-11-09T13:16:09.029" v="66" actId="2710"/>
        <pc:sldMkLst>
          <pc:docMk/>
          <pc:sldMk cId="2491046076" sldId="262"/>
        </pc:sldMkLst>
        <pc:spChg chg="mod">
          <ac:chgData name="Eva Riboli-Sasco" userId="fe9ece4f-e74b-4c65-8deb-0142ee5fb7d1" providerId="ADAL" clId="{F7CCADD3-73E8-8041-94DE-A21C45F45469}" dt="2023-11-09T13:16:09.029" v="66" actId="2710"/>
          <ac:spMkLst>
            <pc:docMk/>
            <pc:sldMk cId="2491046076" sldId="262"/>
            <ac:spMk id="2" creationId="{BAF9A837-6CC3-B565-9628-E2E458392C29}"/>
          </ac:spMkLst>
        </pc:spChg>
      </pc:sldChg>
      <pc:sldChg chg="modSp mod">
        <pc:chgData name="Eva Riboli-Sasco" userId="fe9ece4f-e74b-4c65-8deb-0142ee5fb7d1" providerId="ADAL" clId="{F7CCADD3-73E8-8041-94DE-A21C45F45469}" dt="2023-11-09T13:17:31.665" v="76" actId="1076"/>
        <pc:sldMkLst>
          <pc:docMk/>
          <pc:sldMk cId="1405339512" sldId="264"/>
        </pc:sldMkLst>
        <pc:spChg chg="mod">
          <ac:chgData name="Eva Riboli-Sasco" userId="fe9ece4f-e74b-4c65-8deb-0142ee5fb7d1" providerId="ADAL" clId="{F7CCADD3-73E8-8041-94DE-A21C45F45469}" dt="2023-11-09T13:16:57.793" v="71" actId="948"/>
          <ac:spMkLst>
            <pc:docMk/>
            <pc:sldMk cId="1405339512" sldId="264"/>
            <ac:spMk id="5" creationId="{DF8ACCA4-CD6A-97FC-F7BB-A7F9259DBCC7}"/>
          </ac:spMkLst>
        </pc:spChg>
        <pc:spChg chg="mod">
          <ac:chgData name="Eva Riboli-Sasco" userId="fe9ece4f-e74b-4c65-8deb-0142ee5fb7d1" providerId="ADAL" clId="{F7CCADD3-73E8-8041-94DE-A21C45F45469}" dt="2023-11-09T13:17:31.665" v="76" actId="1076"/>
          <ac:spMkLst>
            <pc:docMk/>
            <pc:sldMk cId="1405339512" sldId="264"/>
            <ac:spMk id="9" creationId="{15245455-AA80-FE11-6690-DAD0BC394404}"/>
          </ac:spMkLst>
        </pc:spChg>
      </pc:sldChg>
      <pc:sldChg chg="modSp mod">
        <pc:chgData name="Eva Riboli-Sasco" userId="fe9ece4f-e74b-4c65-8deb-0142ee5fb7d1" providerId="ADAL" clId="{F7CCADD3-73E8-8041-94DE-A21C45F45469}" dt="2023-11-09T13:14:24.263" v="59" actId="1076"/>
        <pc:sldMkLst>
          <pc:docMk/>
          <pc:sldMk cId="991469624" sldId="266"/>
        </pc:sldMkLst>
        <pc:spChg chg="mod">
          <ac:chgData name="Eva Riboli-Sasco" userId="fe9ece4f-e74b-4c65-8deb-0142ee5fb7d1" providerId="ADAL" clId="{F7CCADD3-73E8-8041-94DE-A21C45F45469}" dt="2023-11-09T13:14:24.263" v="59" actId="1076"/>
          <ac:spMkLst>
            <pc:docMk/>
            <pc:sldMk cId="991469624" sldId="266"/>
            <ac:spMk id="2" creationId="{BAF9A837-6CC3-B565-9628-E2E458392C29}"/>
          </ac:spMkLst>
        </pc:spChg>
      </pc:sldChg>
    </pc:docChg>
  </pc:docChgLst>
  <pc:docChgLst>
    <pc:chgData name="Riboli-Sasco, Eva F" userId="fe9ece4f-e74b-4c65-8deb-0142ee5fb7d1" providerId="ADAL" clId="{F7CCADD3-73E8-8041-94DE-A21C45F45469}"/>
    <pc:docChg chg="modSld">
      <pc:chgData name="Riboli-Sasco, Eva F" userId="fe9ece4f-e74b-4c65-8deb-0142ee5fb7d1" providerId="ADAL" clId="{F7CCADD3-73E8-8041-94DE-A21C45F45469}" dt="2023-11-15T13:47:17.987" v="104" actId="14826"/>
      <pc:docMkLst>
        <pc:docMk/>
      </pc:docMkLst>
      <pc:sldChg chg="addSp modSp mod">
        <pc:chgData name="Riboli-Sasco, Eva F" userId="fe9ece4f-e74b-4c65-8deb-0142ee5fb7d1" providerId="ADAL" clId="{F7CCADD3-73E8-8041-94DE-A21C45F45469}" dt="2023-11-15T13:47:17.987" v="104" actId="14826"/>
        <pc:sldMkLst>
          <pc:docMk/>
          <pc:sldMk cId="2498159504" sldId="265"/>
        </pc:sldMkLst>
        <pc:spChg chg="mod">
          <ac:chgData name="Riboli-Sasco, Eva F" userId="fe9ece4f-e74b-4c65-8deb-0142ee5fb7d1" providerId="ADAL" clId="{F7CCADD3-73E8-8041-94DE-A21C45F45469}" dt="2023-11-14T15:15:36.878" v="103" actId="1035"/>
          <ac:spMkLst>
            <pc:docMk/>
            <pc:sldMk cId="2498159504" sldId="265"/>
            <ac:spMk id="21" creationId="{FFF474D3-FE1C-73E3-AAF4-EA8287DB1F2A}"/>
          </ac:spMkLst>
        </pc:spChg>
        <pc:picChg chg="add mod">
          <ac:chgData name="Riboli-Sasco, Eva F" userId="fe9ece4f-e74b-4c65-8deb-0142ee5fb7d1" providerId="ADAL" clId="{F7CCADD3-73E8-8041-94DE-A21C45F45469}" dt="2023-11-14T15:14:50.202" v="93" actId="1076"/>
          <ac:picMkLst>
            <pc:docMk/>
            <pc:sldMk cId="2498159504" sldId="265"/>
            <ac:picMk id="2" creationId="{B61071A4-CEE0-4F01-0791-B8884DDB07D6}"/>
          </ac:picMkLst>
        </pc:picChg>
        <pc:picChg chg="mod">
          <ac:chgData name="Riboli-Sasco, Eva F" userId="fe9ece4f-e74b-4c65-8deb-0142ee5fb7d1" providerId="ADAL" clId="{F7CCADD3-73E8-8041-94DE-A21C45F45469}" dt="2023-11-15T13:47:17.987" v="104" actId="14826"/>
          <ac:picMkLst>
            <pc:docMk/>
            <pc:sldMk cId="2498159504" sldId="265"/>
            <ac:picMk id="3" creationId="{4B01F287-8D1A-2C5C-1E1E-05CF4827BA23}"/>
          </ac:picMkLst>
        </pc:picChg>
        <pc:picChg chg="add mod">
          <ac:chgData name="Riboli-Sasco, Eva F" userId="fe9ece4f-e74b-4c65-8deb-0142ee5fb7d1" providerId="ADAL" clId="{F7CCADD3-73E8-8041-94DE-A21C45F45469}" dt="2023-11-14T15:15:09.936" v="97" actId="14826"/>
          <ac:picMkLst>
            <pc:docMk/>
            <pc:sldMk cId="2498159504" sldId="265"/>
            <ac:picMk id="5" creationId="{5E33E3B8-1F87-867E-C081-B0B7F6544EC2}"/>
          </ac:picMkLst>
        </pc:picChg>
        <pc:picChg chg="mod">
          <ac:chgData name="Riboli-Sasco, Eva F" userId="fe9ece4f-e74b-4c65-8deb-0142ee5fb7d1" providerId="ADAL" clId="{F7CCADD3-73E8-8041-94DE-A21C45F45469}" dt="2023-11-14T15:15:22.502" v="99" actId="1076"/>
          <ac:picMkLst>
            <pc:docMk/>
            <pc:sldMk cId="2498159504" sldId="265"/>
            <ac:picMk id="7" creationId="{EE0BC8D7-0EC1-4EF6-CB58-5BC2778945BF}"/>
          </ac:picMkLst>
        </pc:picChg>
        <pc:picChg chg="add mod">
          <ac:chgData name="Riboli-Sasco, Eva F" userId="fe9ece4f-e74b-4c65-8deb-0142ee5fb7d1" providerId="ADAL" clId="{F7CCADD3-73E8-8041-94DE-A21C45F45469}" dt="2023-11-14T15:15:16.199" v="98" actId="14826"/>
          <ac:picMkLst>
            <pc:docMk/>
            <pc:sldMk cId="2498159504" sldId="265"/>
            <ac:picMk id="8" creationId="{40097083-1C84-447E-D63B-B55CD6D74057}"/>
          </ac:picMkLst>
        </pc:picChg>
      </pc:sldChg>
    </pc:docChg>
  </pc:docChgLst>
  <pc:docChgLst>
    <pc:chgData name="Riboli-Sasco, Eva F" userId="fe9ece4f-e74b-4c65-8deb-0142ee5fb7d1" providerId="ADAL" clId="{D0280A3B-248F-6C4C-ABEB-5462EE81E71B}"/>
    <pc:docChg chg="undo custSel addSld modSld sldOrd">
      <pc:chgData name="Riboli-Sasco, Eva F" userId="fe9ece4f-e74b-4c65-8deb-0142ee5fb7d1" providerId="ADAL" clId="{D0280A3B-248F-6C4C-ABEB-5462EE81E71B}" dt="2024-01-16T13:25:00.724" v="1163" actId="1076"/>
      <pc:docMkLst>
        <pc:docMk/>
      </pc:docMkLst>
      <pc:sldChg chg="modSp mod">
        <pc:chgData name="Riboli-Sasco, Eva F" userId="fe9ece4f-e74b-4c65-8deb-0142ee5fb7d1" providerId="ADAL" clId="{D0280A3B-248F-6C4C-ABEB-5462EE81E71B}" dt="2024-01-08T14:52:02.841" v="625" actId="20577"/>
        <pc:sldMkLst>
          <pc:docMk/>
          <pc:sldMk cId="1970273698" sldId="261"/>
        </pc:sldMkLst>
        <pc:spChg chg="mod">
          <ac:chgData name="Riboli-Sasco, Eva F" userId="fe9ece4f-e74b-4c65-8deb-0142ee5fb7d1" providerId="ADAL" clId="{D0280A3B-248F-6C4C-ABEB-5462EE81E71B}" dt="2024-01-08T14:52:02.841" v="625" actId="20577"/>
          <ac:spMkLst>
            <pc:docMk/>
            <pc:sldMk cId="1970273698" sldId="261"/>
            <ac:spMk id="9" creationId="{80C47C58-951C-0A61-ED38-E6C1C9E51E2D}"/>
          </ac:spMkLst>
        </pc:spChg>
      </pc:sldChg>
      <pc:sldChg chg="delSp modSp mod">
        <pc:chgData name="Riboli-Sasco, Eva F" userId="fe9ece4f-e74b-4c65-8deb-0142ee5fb7d1" providerId="ADAL" clId="{D0280A3B-248F-6C4C-ABEB-5462EE81E71B}" dt="2024-01-16T13:25:00.724" v="1163" actId="1076"/>
        <pc:sldMkLst>
          <pc:docMk/>
          <pc:sldMk cId="1405339512" sldId="264"/>
        </pc:sldMkLst>
        <pc:spChg chg="del">
          <ac:chgData name="Riboli-Sasco, Eva F" userId="fe9ece4f-e74b-4c65-8deb-0142ee5fb7d1" providerId="ADAL" clId="{D0280A3B-248F-6C4C-ABEB-5462EE81E71B}" dt="2024-01-16T13:21:53.495" v="1141" actId="478"/>
          <ac:spMkLst>
            <pc:docMk/>
            <pc:sldMk cId="1405339512" sldId="264"/>
            <ac:spMk id="5" creationId="{DF8ACCA4-CD6A-97FC-F7BB-A7F9259DBCC7}"/>
          </ac:spMkLst>
        </pc:spChg>
        <pc:spChg chg="mod">
          <ac:chgData name="Riboli-Sasco, Eva F" userId="fe9ece4f-e74b-4c65-8deb-0142ee5fb7d1" providerId="ADAL" clId="{D0280A3B-248F-6C4C-ABEB-5462EE81E71B}" dt="2024-01-16T13:25:00.724" v="1163" actId="1076"/>
          <ac:spMkLst>
            <pc:docMk/>
            <pc:sldMk cId="1405339512" sldId="264"/>
            <ac:spMk id="9" creationId="{15245455-AA80-FE11-6690-DAD0BC394404}"/>
          </ac:spMkLst>
        </pc:spChg>
      </pc:sldChg>
      <pc:sldChg chg="addSp delSp modSp mod ord">
        <pc:chgData name="Riboli-Sasco, Eva F" userId="fe9ece4f-e74b-4c65-8deb-0142ee5fb7d1" providerId="ADAL" clId="{D0280A3B-248F-6C4C-ABEB-5462EE81E71B}" dt="2024-01-08T15:00:30.852" v="923" actId="1076"/>
        <pc:sldMkLst>
          <pc:docMk/>
          <pc:sldMk cId="2498159504" sldId="265"/>
        </pc:sldMkLst>
        <pc:spChg chg="add del">
          <ac:chgData name="Riboli-Sasco, Eva F" userId="fe9ece4f-e74b-4c65-8deb-0142ee5fb7d1" providerId="ADAL" clId="{D0280A3B-248F-6C4C-ABEB-5462EE81E71B}" dt="2024-01-08T14:42:13.337" v="504" actId="478"/>
          <ac:spMkLst>
            <pc:docMk/>
            <pc:sldMk cId="2498159504" sldId="265"/>
            <ac:spMk id="6" creationId="{5A32CEE5-3C66-94FF-04E1-710038BDF012}"/>
          </ac:spMkLst>
        </pc:spChg>
        <pc:spChg chg="mod">
          <ac:chgData name="Riboli-Sasco, Eva F" userId="fe9ece4f-e74b-4c65-8deb-0142ee5fb7d1" providerId="ADAL" clId="{D0280A3B-248F-6C4C-ABEB-5462EE81E71B}" dt="2024-01-08T14:52:20.706" v="626" actId="1076"/>
          <ac:spMkLst>
            <pc:docMk/>
            <pc:sldMk cId="2498159504" sldId="265"/>
            <ac:spMk id="9" creationId="{91BF76A6-2289-5D9B-B227-8D4173F5AF19}"/>
          </ac:spMkLst>
        </pc:spChg>
        <pc:spChg chg="add mod">
          <ac:chgData name="Riboli-Sasco, Eva F" userId="fe9ece4f-e74b-4c65-8deb-0142ee5fb7d1" providerId="ADAL" clId="{D0280A3B-248F-6C4C-ABEB-5462EE81E71B}" dt="2024-01-08T15:00:30.852" v="923" actId="1076"/>
          <ac:spMkLst>
            <pc:docMk/>
            <pc:sldMk cId="2498159504" sldId="265"/>
            <ac:spMk id="12" creationId="{BBEFB123-F971-5A3A-1153-90C69F50EC74}"/>
          </ac:spMkLst>
        </pc:spChg>
        <pc:spChg chg="add mod">
          <ac:chgData name="Riboli-Sasco, Eva F" userId="fe9ece4f-e74b-4c65-8deb-0142ee5fb7d1" providerId="ADAL" clId="{D0280A3B-248F-6C4C-ABEB-5462EE81E71B}" dt="2024-01-08T14:50:29.558" v="574" actId="1076"/>
          <ac:spMkLst>
            <pc:docMk/>
            <pc:sldMk cId="2498159504" sldId="265"/>
            <ac:spMk id="13" creationId="{698C8436-C3AF-63CA-56FF-61A2067EBE2C}"/>
          </ac:spMkLst>
        </pc:spChg>
        <pc:spChg chg="add del mod">
          <ac:chgData name="Riboli-Sasco, Eva F" userId="fe9ece4f-e74b-4c65-8deb-0142ee5fb7d1" providerId="ADAL" clId="{D0280A3B-248F-6C4C-ABEB-5462EE81E71B}" dt="2024-01-08T14:48:43.733" v="539" actId="478"/>
          <ac:spMkLst>
            <pc:docMk/>
            <pc:sldMk cId="2498159504" sldId="265"/>
            <ac:spMk id="14" creationId="{3447392E-187E-1B7F-F68C-2D090B1C3931}"/>
          </ac:spMkLst>
        </pc:spChg>
        <pc:spChg chg="add mod">
          <ac:chgData name="Riboli-Sasco, Eva F" userId="fe9ece4f-e74b-4c65-8deb-0142ee5fb7d1" providerId="ADAL" clId="{D0280A3B-248F-6C4C-ABEB-5462EE81E71B}" dt="2024-01-08T14:50:22.041" v="573" actId="14100"/>
          <ac:spMkLst>
            <pc:docMk/>
            <pc:sldMk cId="2498159504" sldId="265"/>
            <ac:spMk id="15" creationId="{5E835196-69BE-D8D1-0B8A-7341B488B005}"/>
          </ac:spMkLst>
        </pc:spChg>
        <pc:spChg chg="add del mod">
          <ac:chgData name="Riboli-Sasco, Eva F" userId="fe9ece4f-e74b-4c65-8deb-0142ee5fb7d1" providerId="ADAL" clId="{D0280A3B-248F-6C4C-ABEB-5462EE81E71B}" dt="2024-01-08T14:49:15.330" v="547" actId="478"/>
          <ac:spMkLst>
            <pc:docMk/>
            <pc:sldMk cId="2498159504" sldId="265"/>
            <ac:spMk id="16" creationId="{490F8326-A121-EA52-A672-6E2C9BB2127F}"/>
          </ac:spMkLst>
        </pc:spChg>
        <pc:spChg chg="add del mod">
          <ac:chgData name="Riboli-Sasco, Eva F" userId="fe9ece4f-e74b-4c65-8deb-0142ee5fb7d1" providerId="ADAL" clId="{D0280A3B-248F-6C4C-ABEB-5462EE81E71B}" dt="2024-01-08T14:49:23.104" v="550"/>
          <ac:spMkLst>
            <pc:docMk/>
            <pc:sldMk cId="2498159504" sldId="265"/>
            <ac:spMk id="17" creationId="{A8EB9EE7-0173-C8DC-D042-272ECC64ABF7}"/>
          </ac:spMkLst>
        </pc:spChg>
        <pc:spChg chg="add mod">
          <ac:chgData name="Riboli-Sasco, Eva F" userId="fe9ece4f-e74b-4c65-8deb-0142ee5fb7d1" providerId="ADAL" clId="{D0280A3B-248F-6C4C-ABEB-5462EE81E71B}" dt="2024-01-08T14:50:36.240" v="575" actId="1076"/>
          <ac:spMkLst>
            <pc:docMk/>
            <pc:sldMk cId="2498159504" sldId="265"/>
            <ac:spMk id="18" creationId="{6700AE06-FF63-6D1C-50A3-DD98E0FA7C5C}"/>
          </ac:spMkLst>
        </pc:spChg>
        <pc:spChg chg="mod">
          <ac:chgData name="Riboli-Sasco, Eva F" userId="fe9ece4f-e74b-4c65-8deb-0142ee5fb7d1" providerId="ADAL" clId="{D0280A3B-248F-6C4C-ABEB-5462EE81E71B}" dt="2024-01-08T15:00:08.136" v="920" actId="20577"/>
          <ac:spMkLst>
            <pc:docMk/>
            <pc:sldMk cId="2498159504" sldId="265"/>
            <ac:spMk id="21" creationId="{FFF474D3-FE1C-73E3-AAF4-EA8287DB1F2A}"/>
          </ac:spMkLst>
        </pc:spChg>
        <pc:picChg chg="del">
          <ac:chgData name="Riboli-Sasco, Eva F" userId="fe9ece4f-e74b-4c65-8deb-0142ee5fb7d1" providerId="ADAL" clId="{D0280A3B-248F-6C4C-ABEB-5462EE81E71B}" dt="2024-01-08T14:35:42.024" v="274" actId="478"/>
          <ac:picMkLst>
            <pc:docMk/>
            <pc:sldMk cId="2498159504" sldId="265"/>
            <ac:picMk id="2" creationId="{B61071A4-CEE0-4F01-0791-B8884DDB07D6}"/>
          </ac:picMkLst>
        </pc:picChg>
        <pc:picChg chg="del">
          <ac:chgData name="Riboli-Sasco, Eva F" userId="fe9ece4f-e74b-4c65-8deb-0142ee5fb7d1" providerId="ADAL" clId="{D0280A3B-248F-6C4C-ABEB-5462EE81E71B}" dt="2024-01-08T14:35:45.272" v="277" actId="478"/>
          <ac:picMkLst>
            <pc:docMk/>
            <pc:sldMk cId="2498159504" sldId="265"/>
            <ac:picMk id="3" creationId="{4B01F287-8D1A-2C5C-1E1E-05CF4827BA23}"/>
          </ac:picMkLst>
        </pc:picChg>
        <pc:picChg chg="del">
          <ac:chgData name="Riboli-Sasco, Eva F" userId="fe9ece4f-e74b-4c65-8deb-0142ee5fb7d1" providerId="ADAL" clId="{D0280A3B-248F-6C4C-ABEB-5462EE81E71B}" dt="2024-01-08T14:35:42.955" v="275" actId="478"/>
          <ac:picMkLst>
            <pc:docMk/>
            <pc:sldMk cId="2498159504" sldId="265"/>
            <ac:picMk id="5" creationId="{5E33E3B8-1F87-867E-C081-B0B7F6544EC2}"/>
          </ac:picMkLst>
        </pc:picChg>
        <pc:picChg chg="del">
          <ac:chgData name="Riboli-Sasco, Eva F" userId="fe9ece4f-e74b-4c65-8deb-0142ee5fb7d1" providerId="ADAL" clId="{D0280A3B-248F-6C4C-ABEB-5462EE81E71B}" dt="2024-01-08T14:35:40.767" v="273" actId="478"/>
          <ac:picMkLst>
            <pc:docMk/>
            <pc:sldMk cId="2498159504" sldId="265"/>
            <ac:picMk id="7" creationId="{EE0BC8D7-0EC1-4EF6-CB58-5BC2778945BF}"/>
          </ac:picMkLst>
        </pc:picChg>
        <pc:picChg chg="del">
          <ac:chgData name="Riboli-Sasco, Eva F" userId="fe9ece4f-e74b-4c65-8deb-0142ee5fb7d1" providerId="ADAL" clId="{D0280A3B-248F-6C4C-ABEB-5462EE81E71B}" dt="2024-01-08T14:35:43.846" v="276" actId="478"/>
          <ac:picMkLst>
            <pc:docMk/>
            <pc:sldMk cId="2498159504" sldId="265"/>
            <ac:picMk id="8" creationId="{40097083-1C84-447E-D63B-B55CD6D74057}"/>
          </ac:picMkLst>
        </pc:picChg>
        <pc:picChg chg="add mod">
          <ac:chgData name="Riboli-Sasco, Eva F" userId="fe9ece4f-e74b-4c65-8deb-0142ee5fb7d1" providerId="ADAL" clId="{D0280A3B-248F-6C4C-ABEB-5462EE81E71B}" dt="2024-01-08T14:51:26.571" v="577" actId="692"/>
          <ac:picMkLst>
            <pc:docMk/>
            <pc:sldMk cId="2498159504" sldId="265"/>
            <ac:picMk id="11" creationId="{CA9EE3D8-C226-80A2-9516-62E069241298}"/>
          </ac:picMkLst>
        </pc:picChg>
      </pc:sldChg>
      <pc:sldChg chg="modSp add mod">
        <pc:chgData name="Riboli-Sasco, Eva F" userId="fe9ece4f-e74b-4c65-8deb-0142ee5fb7d1" providerId="ADAL" clId="{D0280A3B-248F-6C4C-ABEB-5462EE81E71B}" dt="2024-01-08T15:21:10.230" v="991" actId="20577"/>
        <pc:sldMkLst>
          <pc:docMk/>
          <pc:sldMk cId="2115943723" sldId="268"/>
        </pc:sldMkLst>
        <pc:spChg chg="mod">
          <ac:chgData name="Riboli-Sasco, Eva F" userId="fe9ece4f-e74b-4c65-8deb-0142ee5fb7d1" providerId="ADAL" clId="{D0280A3B-248F-6C4C-ABEB-5462EE81E71B}" dt="2024-01-08T15:21:10.230" v="991" actId="20577"/>
          <ac:spMkLst>
            <pc:docMk/>
            <pc:sldMk cId="2115943723" sldId="268"/>
            <ac:spMk id="21" creationId="{FFF474D3-FE1C-73E3-AAF4-EA8287DB1F2A}"/>
          </ac:spMkLst>
        </pc:spChg>
      </pc:sldChg>
      <pc:sldChg chg="delSp modSp add mod ord">
        <pc:chgData name="Riboli-Sasco, Eva F" userId="fe9ece4f-e74b-4c65-8deb-0142ee5fb7d1" providerId="ADAL" clId="{D0280A3B-248F-6C4C-ABEB-5462EE81E71B}" dt="2024-01-08T15:02:58.084" v="966" actId="1076"/>
        <pc:sldMkLst>
          <pc:docMk/>
          <pc:sldMk cId="308638622" sldId="269"/>
        </pc:sldMkLst>
        <pc:spChg chg="mod">
          <ac:chgData name="Riboli-Sasco, Eva F" userId="fe9ece4f-e74b-4c65-8deb-0142ee5fb7d1" providerId="ADAL" clId="{D0280A3B-248F-6C4C-ABEB-5462EE81E71B}" dt="2024-01-08T15:02:58.084" v="966" actId="1076"/>
          <ac:spMkLst>
            <pc:docMk/>
            <pc:sldMk cId="308638622" sldId="269"/>
            <ac:spMk id="4" creationId="{2F676D6F-1A23-B882-E783-41D5A3A621A1}"/>
          </ac:spMkLst>
        </pc:spChg>
        <pc:spChg chg="del">
          <ac:chgData name="Riboli-Sasco, Eva F" userId="fe9ece4f-e74b-4c65-8deb-0142ee5fb7d1" providerId="ADAL" clId="{D0280A3B-248F-6C4C-ABEB-5462EE81E71B}" dt="2024-01-08T14:53:47.286" v="632" actId="478"/>
          <ac:spMkLst>
            <pc:docMk/>
            <pc:sldMk cId="308638622" sldId="269"/>
            <ac:spMk id="8" creationId="{10BB47E1-BF10-1D15-7981-13F7E9BD559A}"/>
          </ac:spMkLst>
        </pc:spChg>
        <pc:spChg chg="mod">
          <ac:chgData name="Riboli-Sasco, Eva F" userId="fe9ece4f-e74b-4c65-8deb-0142ee5fb7d1" providerId="ADAL" clId="{D0280A3B-248F-6C4C-ABEB-5462EE81E71B}" dt="2024-01-08T14:52:53.202" v="630" actId="20577"/>
          <ac:spMkLst>
            <pc:docMk/>
            <pc:sldMk cId="308638622" sldId="269"/>
            <ac:spMk id="9" creationId="{80C47C58-951C-0A61-ED38-E6C1C9E51E2D}"/>
          </ac:spMkLst>
        </pc:spChg>
        <pc:spChg chg="del">
          <ac:chgData name="Riboli-Sasco, Eva F" userId="fe9ece4f-e74b-4c65-8deb-0142ee5fb7d1" providerId="ADAL" clId="{D0280A3B-248F-6C4C-ABEB-5462EE81E71B}" dt="2024-01-08T14:53:47.286" v="632" actId="478"/>
          <ac:spMkLst>
            <pc:docMk/>
            <pc:sldMk cId="308638622" sldId="269"/>
            <ac:spMk id="11" creationId="{C19B475C-8FC8-FE2A-510C-9AACA62D7FF6}"/>
          </ac:spMkLst>
        </pc:spChg>
        <pc:spChg chg="del">
          <ac:chgData name="Riboli-Sasco, Eva F" userId="fe9ece4f-e74b-4c65-8deb-0142ee5fb7d1" providerId="ADAL" clId="{D0280A3B-248F-6C4C-ABEB-5462EE81E71B}" dt="2024-01-08T14:53:47.286" v="632" actId="478"/>
          <ac:spMkLst>
            <pc:docMk/>
            <pc:sldMk cId="308638622" sldId="269"/>
            <ac:spMk id="12" creationId="{972ADBA7-0D7E-340E-2AFF-0CC7B7A1F20C}"/>
          </ac:spMkLst>
        </pc:spChg>
        <pc:spChg chg="del">
          <ac:chgData name="Riboli-Sasco, Eva F" userId="fe9ece4f-e74b-4c65-8deb-0142ee5fb7d1" providerId="ADAL" clId="{D0280A3B-248F-6C4C-ABEB-5462EE81E71B}" dt="2024-01-08T14:53:47.286" v="632" actId="478"/>
          <ac:spMkLst>
            <pc:docMk/>
            <pc:sldMk cId="308638622" sldId="269"/>
            <ac:spMk id="13" creationId="{9532AA1A-67D7-8928-EEB0-474FEFDF02B4}"/>
          </ac:spMkLst>
        </pc:spChg>
        <pc:spChg chg="del">
          <ac:chgData name="Riboli-Sasco, Eva F" userId="fe9ece4f-e74b-4c65-8deb-0142ee5fb7d1" providerId="ADAL" clId="{D0280A3B-248F-6C4C-ABEB-5462EE81E71B}" dt="2024-01-08T14:53:47.286" v="632" actId="478"/>
          <ac:spMkLst>
            <pc:docMk/>
            <pc:sldMk cId="308638622" sldId="269"/>
            <ac:spMk id="14" creationId="{FBDC3AF8-6A72-740D-D7EF-D8F2065ED0BE}"/>
          </ac:spMkLst>
        </pc:spChg>
        <pc:spChg chg="del">
          <ac:chgData name="Riboli-Sasco, Eva F" userId="fe9ece4f-e74b-4c65-8deb-0142ee5fb7d1" providerId="ADAL" clId="{D0280A3B-248F-6C4C-ABEB-5462EE81E71B}" dt="2024-01-08T14:53:50.926" v="633" actId="478"/>
          <ac:spMkLst>
            <pc:docMk/>
            <pc:sldMk cId="308638622" sldId="269"/>
            <ac:spMk id="15" creationId="{6445099A-B372-EEC7-5800-A7690BFA8FA7}"/>
          </ac:spMkLst>
        </pc:spChg>
        <pc:picChg chg="mod">
          <ac:chgData name="Riboli-Sasco, Eva F" userId="fe9ece4f-e74b-4c65-8deb-0142ee5fb7d1" providerId="ADAL" clId="{D0280A3B-248F-6C4C-ABEB-5462EE81E71B}" dt="2024-01-08T15:01:12.086" v="927" actId="1076"/>
          <ac:picMkLst>
            <pc:docMk/>
            <pc:sldMk cId="308638622" sldId="269"/>
            <ac:picMk id="28" creationId="{5DE47970-533E-AFB4-3D23-BA9678E6323D}"/>
          </ac:picMkLst>
        </pc:picChg>
        <pc:cxnChg chg="mod">
          <ac:chgData name="Riboli-Sasco, Eva F" userId="fe9ece4f-e74b-4c65-8deb-0142ee5fb7d1" providerId="ADAL" clId="{D0280A3B-248F-6C4C-ABEB-5462EE81E71B}" dt="2024-01-08T15:01:05.664" v="926" actId="1076"/>
          <ac:cxnSpMkLst>
            <pc:docMk/>
            <pc:sldMk cId="308638622" sldId="269"/>
            <ac:cxnSpMk id="3" creationId="{E7740BA5-2E93-0067-DABF-DBA15505DA3E}"/>
          </ac:cxnSpMkLst>
        </pc:cxnChg>
      </pc:sldChg>
      <pc:sldChg chg="addSp delSp modSp add mod">
        <pc:chgData name="Riboli-Sasco, Eva F" userId="fe9ece4f-e74b-4c65-8deb-0142ee5fb7d1" providerId="ADAL" clId="{D0280A3B-248F-6C4C-ABEB-5462EE81E71B}" dt="2024-01-16T13:21:39.533" v="1140" actId="313"/>
        <pc:sldMkLst>
          <pc:docMk/>
          <pc:sldMk cId="3563602267" sldId="270"/>
        </pc:sldMkLst>
        <pc:spChg chg="add mod">
          <ac:chgData name="Riboli-Sasco, Eva F" userId="fe9ece4f-e74b-4c65-8deb-0142ee5fb7d1" providerId="ADAL" clId="{D0280A3B-248F-6C4C-ABEB-5462EE81E71B}" dt="2024-01-16T12:14:17.619" v="1058" actId="1076"/>
          <ac:spMkLst>
            <pc:docMk/>
            <pc:sldMk cId="3563602267" sldId="270"/>
            <ac:spMk id="2" creationId="{FA779FB4-B9B0-966D-D9EF-F9AE3CA99AC5}"/>
          </ac:spMkLst>
        </pc:spChg>
        <pc:spChg chg="mod">
          <ac:chgData name="Riboli-Sasco, Eva F" userId="fe9ece4f-e74b-4c65-8deb-0142ee5fb7d1" providerId="ADAL" clId="{D0280A3B-248F-6C4C-ABEB-5462EE81E71B}" dt="2024-01-16T13:21:39.533" v="1140" actId="313"/>
          <ac:spMkLst>
            <pc:docMk/>
            <pc:sldMk cId="3563602267" sldId="270"/>
            <ac:spMk id="5" creationId="{DF8ACCA4-CD6A-97FC-F7BB-A7F9259DBCC7}"/>
          </ac:spMkLst>
        </pc:spChg>
        <pc:spChg chg="del">
          <ac:chgData name="Riboli-Sasco, Eva F" userId="fe9ece4f-e74b-4c65-8deb-0142ee5fb7d1" providerId="ADAL" clId="{D0280A3B-248F-6C4C-ABEB-5462EE81E71B}" dt="2024-01-16T12:12:57.665" v="1024" actId="478"/>
          <ac:spMkLst>
            <pc:docMk/>
            <pc:sldMk cId="3563602267" sldId="270"/>
            <ac:spMk id="9" creationId="{15245455-AA80-FE11-6690-DAD0BC394404}"/>
          </ac:spMkLst>
        </pc:spChg>
        <pc:spChg chg="mod">
          <ac:chgData name="Riboli-Sasco, Eva F" userId="fe9ece4f-e74b-4c65-8deb-0142ee5fb7d1" providerId="ADAL" clId="{D0280A3B-248F-6C4C-ABEB-5462EE81E71B}" dt="2024-01-16T12:12:53.020" v="1023" actId="20577"/>
          <ac:spMkLst>
            <pc:docMk/>
            <pc:sldMk cId="3563602267" sldId="270"/>
            <ac:spMk id="10" creationId="{E2A9FAF0-1447-17F3-B880-7C5EB2A6C477}"/>
          </ac:spMkLst>
        </pc:spChg>
      </pc:sldChg>
    </pc:docChg>
  </pc:docChgLst>
  <pc:docChgLst>
    <pc:chgData name="Riboli-Sasco, Eva F" userId="fe9ece4f-e74b-4c65-8deb-0142ee5fb7d1" providerId="ADAL" clId="{D3FFA189-32CE-7E4E-9487-2D05B6E29015}"/>
    <pc:docChg chg="custSel modSld">
      <pc:chgData name="Riboli-Sasco, Eva F" userId="fe9ece4f-e74b-4c65-8deb-0142ee5fb7d1" providerId="ADAL" clId="{D3FFA189-32CE-7E4E-9487-2D05B6E29015}" dt="2023-09-18T15:29:35.480" v="53" actId="404"/>
      <pc:docMkLst>
        <pc:docMk/>
      </pc:docMkLst>
      <pc:sldChg chg="modSp mod">
        <pc:chgData name="Riboli-Sasco, Eva F" userId="fe9ece4f-e74b-4c65-8deb-0142ee5fb7d1" providerId="ADAL" clId="{D3FFA189-32CE-7E4E-9487-2D05B6E29015}" dt="2023-09-18T15:29:35.480" v="53" actId="404"/>
        <pc:sldMkLst>
          <pc:docMk/>
          <pc:sldMk cId="3003197917" sldId="267"/>
        </pc:sldMkLst>
        <pc:spChg chg="mod">
          <ac:chgData name="Riboli-Sasco, Eva F" userId="fe9ece4f-e74b-4c65-8deb-0142ee5fb7d1" providerId="ADAL" clId="{D3FFA189-32CE-7E4E-9487-2D05B6E29015}" dt="2023-09-18T15:29:35.480" v="53" actId="404"/>
          <ac:spMkLst>
            <pc:docMk/>
            <pc:sldMk cId="3003197917" sldId="267"/>
            <ac:spMk id="11" creationId="{43EFDB69-F960-5C8A-56AA-07941AB60491}"/>
          </ac:spMkLst>
        </pc:spChg>
      </pc:sldChg>
    </pc:docChg>
  </pc:docChgLst>
  <pc:docChgLst>
    <pc:chgData name="El-Osta, Austen" userId="e0b3fab2-637f-48bf-a4c0-b3091b1484e7" providerId="ADAL" clId="{AF55F453-3AA2-2949-8706-1874BFB00823}"/>
    <pc:docChg chg="modSld">
      <pc:chgData name="El-Osta, Austen" userId="e0b3fab2-637f-48bf-a4c0-b3091b1484e7" providerId="ADAL" clId="{AF55F453-3AA2-2949-8706-1874BFB00823}" dt="2023-11-08T14:48:01.681" v="0" actId="767"/>
      <pc:docMkLst>
        <pc:docMk/>
      </pc:docMkLst>
      <pc:sldChg chg="addSp modSp">
        <pc:chgData name="El-Osta, Austen" userId="e0b3fab2-637f-48bf-a4c0-b3091b1484e7" providerId="ADAL" clId="{AF55F453-3AA2-2949-8706-1874BFB00823}" dt="2023-11-08T14:48:01.681" v="0" actId="767"/>
        <pc:sldMkLst>
          <pc:docMk/>
          <pc:sldMk cId="3003197917" sldId="267"/>
        </pc:sldMkLst>
        <pc:spChg chg="add mod">
          <ac:chgData name="El-Osta, Austen" userId="e0b3fab2-637f-48bf-a4c0-b3091b1484e7" providerId="ADAL" clId="{AF55F453-3AA2-2949-8706-1874BFB00823}" dt="2023-11-08T14:48:01.681" v="0" actId="767"/>
          <ac:spMkLst>
            <pc:docMk/>
            <pc:sldMk cId="3003197917" sldId="267"/>
            <ac:spMk id="2" creationId="{91C735A4-1C99-7DB1-9BDE-E055D0C5D5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7F566-3640-614F-8670-5E3149735057}" type="datetimeFigureOut">
              <a:rPr lang="en-GB" smtClean="0"/>
              <a:t>16/01/2024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879C5-AD53-9342-B004-7CFBE4B75A50}" type="slidenum">
              <a:rPr lang="en-GB" smtClean="0"/>
              <a:t>‹#›</a:t>
            </a:fld>
            <a:endParaRPr lang="en-GB"/>
          </a:p>
        </p:txBody>
      </p:sp>
    </p:spTree>
    <p:extLst>
      <p:ext uri="{BB962C8B-B14F-4D97-AF65-F5344CB8AC3E}">
        <p14:creationId xmlns:p14="http://schemas.microsoft.com/office/powerpoint/2010/main" val="313065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5BF6-FD68-5CC5-44C8-3AB2F15036C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66F722-56EE-8D61-AB47-7FED04859C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353AF02-FCD3-AE62-D87E-89E9BE8E7A70}"/>
              </a:ext>
            </a:extLst>
          </p:cNvPr>
          <p:cNvSpPr>
            <a:spLocks noGrp="1"/>
          </p:cNvSpPr>
          <p:nvPr>
            <p:ph type="dt" sz="half" idx="10"/>
          </p:nvPr>
        </p:nvSpPr>
        <p:spPr/>
        <p:txBody>
          <a:bodyPr/>
          <a:lstStyle/>
          <a:p>
            <a:fld id="{10FCD8A4-8D50-9343-95CE-9B5E11978353}" type="datetime1">
              <a:rPr lang="fr-FR" smtClean="0"/>
              <a:t>16/01/2024</a:t>
            </a:fld>
            <a:endParaRPr lang="en-US"/>
          </a:p>
        </p:txBody>
      </p:sp>
      <p:sp>
        <p:nvSpPr>
          <p:cNvPr id="5" name="Footer Placeholder 4">
            <a:extLst>
              <a:ext uri="{FF2B5EF4-FFF2-40B4-BE49-F238E27FC236}">
                <a16:creationId xmlns:a16="http://schemas.microsoft.com/office/drawing/2014/main" id="{C6A14F38-F714-4038-B009-27AD31375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18551-27B5-86C2-2AF8-7961BF10C807}"/>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43657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DE93-45A7-20A5-9C79-56BD3FE7A4A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197F34F-5831-C3F5-1434-0986D0B7B8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2D6CCD-2E70-B629-B434-1507FE31B5AA}"/>
              </a:ext>
            </a:extLst>
          </p:cNvPr>
          <p:cNvSpPr>
            <a:spLocks noGrp="1"/>
          </p:cNvSpPr>
          <p:nvPr>
            <p:ph type="dt" sz="half" idx="10"/>
          </p:nvPr>
        </p:nvSpPr>
        <p:spPr/>
        <p:txBody>
          <a:bodyPr/>
          <a:lstStyle/>
          <a:p>
            <a:pPr algn="r"/>
            <a:fld id="{4C857E1A-61B0-A943-B612-C1C87CD75209}" type="datetime1">
              <a:rPr lang="fr-FR" smtClean="0"/>
              <a:t>16/01/2024</a:t>
            </a:fld>
            <a:endParaRPr lang="en-US"/>
          </a:p>
        </p:txBody>
      </p:sp>
      <p:sp>
        <p:nvSpPr>
          <p:cNvPr id="5" name="Footer Placeholder 4">
            <a:extLst>
              <a:ext uri="{FF2B5EF4-FFF2-40B4-BE49-F238E27FC236}">
                <a16:creationId xmlns:a16="http://schemas.microsoft.com/office/drawing/2014/main" id="{0C265888-96E9-218A-3733-2C786123990F}"/>
              </a:ext>
            </a:extLst>
          </p:cNvPr>
          <p:cNvSpPr>
            <a:spLocks noGrp="1"/>
          </p:cNvSpPr>
          <p:nvPr>
            <p:ph type="ftr" sz="quarter" idx="11"/>
          </p:nvPr>
        </p:nvSpPr>
        <p:spPr/>
        <p:txBody>
          <a:bodyPr/>
          <a:lstStyle/>
          <a:p>
            <a:pPr algn="l"/>
            <a:endParaRPr lang="en-US"/>
          </a:p>
        </p:txBody>
      </p:sp>
      <p:sp>
        <p:nvSpPr>
          <p:cNvPr id="6" name="Slide Number Placeholder 5">
            <a:extLst>
              <a:ext uri="{FF2B5EF4-FFF2-40B4-BE49-F238E27FC236}">
                <a16:creationId xmlns:a16="http://schemas.microsoft.com/office/drawing/2014/main" id="{7537AC2C-D6D0-8B44-B914-0D62395C522C}"/>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201892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B200B6-3DBF-8AEE-808A-15309F7605D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B39957-9967-B90C-96B6-AF40612C6F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17F67C-003B-A61D-FBA6-A3986D0A81E0}"/>
              </a:ext>
            </a:extLst>
          </p:cNvPr>
          <p:cNvSpPr>
            <a:spLocks noGrp="1"/>
          </p:cNvSpPr>
          <p:nvPr>
            <p:ph type="dt" sz="half" idx="10"/>
          </p:nvPr>
        </p:nvSpPr>
        <p:spPr/>
        <p:txBody>
          <a:bodyPr/>
          <a:lstStyle/>
          <a:p>
            <a:pPr algn="r"/>
            <a:fld id="{D0124449-E754-F644-9B21-CE33156214BF}" type="datetime1">
              <a:rPr lang="fr-FR" smtClean="0"/>
              <a:t>16/01/2024</a:t>
            </a:fld>
            <a:endParaRPr lang="en-US"/>
          </a:p>
        </p:txBody>
      </p:sp>
      <p:sp>
        <p:nvSpPr>
          <p:cNvPr id="5" name="Footer Placeholder 4">
            <a:extLst>
              <a:ext uri="{FF2B5EF4-FFF2-40B4-BE49-F238E27FC236}">
                <a16:creationId xmlns:a16="http://schemas.microsoft.com/office/drawing/2014/main" id="{4EE71394-0039-4F5D-595A-6EDC96E5CDE3}"/>
              </a:ext>
            </a:extLst>
          </p:cNvPr>
          <p:cNvSpPr>
            <a:spLocks noGrp="1"/>
          </p:cNvSpPr>
          <p:nvPr>
            <p:ph type="ftr" sz="quarter" idx="11"/>
          </p:nvPr>
        </p:nvSpPr>
        <p:spPr/>
        <p:txBody>
          <a:bodyPr/>
          <a:lstStyle/>
          <a:p>
            <a:pPr algn="l"/>
            <a:endParaRPr lang="en-US"/>
          </a:p>
        </p:txBody>
      </p:sp>
      <p:sp>
        <p:nvSpPr>
          <p:cNvPr id="6" name="Slide Number Placeholder 5">
            <a:extLst>
              <a:ext uri="{FF2B5EF4-FFF2-40B4-BE49-F238E27FC236}">
                <a16:creationId xmlns:a16="http://schemas.microsoft.com/office/drawing/2014/main" id="{797D515E-F6F5-2BDD-E5ED-6440FB20F360}"/>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131772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E7B1-2E30-C714-23AF-3C863278319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ED9B845-1794-8F5C-E98C-C91DB864BA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A625A8-B9E9-B2D5-730A-638B1181F223}"/>
              </a:ext>
            </a:extLst>
          </p:cNvPr>
          <p:cNvSpPr>
            <a:spLocks noGrp="1"/>
          </p:cNvSpPr>
          <p:nvPr>
            <p:ph type="dt" sz="half" idx="10"/>
          </p:nvPr>
        </p:nvSpPr>
        <p:spPr/>
        <p:txBody>
          <a:bodyPr/>
          <a:lstStyle/>
          <a:p>
            <a:pPr algn="r"/>
            <a:fld id="{C202E1D8-D82A-CD48-B1C6-DB752BDEB03F}" type="datetime1">
              <a:rPr lang="fr-FR" smtClean="0"/>
              <a:t>16/01/2024</a:t>
            </a:fld>
            <a:endParaRPr lang="en-US"/>
          </a:p>
        </p:txBody>
      </p:sp>
      <p:sp>
        <p:nvSpPr>
          <p:cNvPr id="5" name="Footer Placeholder 4">
            <a:extLst>
              <a:ext uri="{FF2B5EF4-FFF2-40B4-BE49-F238E27FC236}">
                <a16:creationId xmlns:a16="http://schemas.microsoft.com/office/drawing/2014/main" id="{DD454E7D-946B-1B27-2B6E-AF3DFBB0D8AC}"/>
              </a:ext>
            </a:extLst>
          </p:cNvPr>
          <p:cNvSpPr>
            <a:spLocks noGrp="1"/>
          </p:cNvSpPr>
          <p:nvPr>
            <p:ph type="ftr" sz="quarter" idx="11"/>
          </p:nvPr>
        </p:nvSpPr>
        <p:spPr/>
        <p:txBody>
          <a:bodyPr/>
          <a:lstStyle/>
          <a:p>
            <a:pPr algn="l"/>
            <a:endParaRPr lang="en-US"/>
          </a:p>
        </p:txBody>
      </p:sp>
      <p:sp>
        <p:nvSpPr>
          <p:cNvPr id="6" name="Slide Number Placeholder 5">
            <a:extLst>
              <a:ext uri="{FF2B5EF4-FFF2-40B4-BE49-F238E27FC236}">
                <a16:creationId xmlns:a16="http://schemas.microsoft.com/office/drawing/2014/main" id="{31A322A4-2932-029B-428A-D4D7D43FAAE0}"/>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110646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98D7-B1B7-8FCC-8CA2-8020BD94962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08F8B2-2F12-5617-1617-D48E437845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0CDD194-7A0C-E91D-C7A6-9EC889338ABA}"/>
              </a:ext>
            </a:extLst>
          </p:cNvPr>
          <p:cNvSpPr>
            <a:spLocks noGrp="1"/>
          </p:cNvSpPr>
          <p:nvPr>
            <p:ph type="dt" sz="half" idx="10"/>
          </p:nvPr>
        </p:nvSpPr>
        <p:spPr/>
        <p:txBody>
          <a:bodyPr/>
          <a:lstStyle/>
          <a:p>
            <a:pPr algn="r"/>
            <a:fld id="{DE7C64D9-14E7-6C4E-9D07-AA06365905DA}" type="datetime1">
              <a:rPr lang="fr-FR" smtClean="0"/>
              <a:t>16/01/2024</a:t>
            </a:fld>
            <a:endParaRPr lang="en-US"/>
          </a:p>
        </p:txBody>
      </p:sp>
      <p:sp>
        <p:nvSpPr>
          <p:cNvPr id="5" name="Footer Placeholder 4">
            <a:extLst>
              <a:ext uri="{FF2B5EF4-FFF2-40B4-BE49-F238E27FC236}">
                <a16:creationId xmlns:a16="http://schemas.microsoft.com/office/drawing/2014/main" id="{3E0C18C6-F888-BA4F-16A8-6F43E198EBD6}"/>
              </a:ext>
            </a:extLst>
          </p:cNvPr>
          <p:cNvSpPr>
            <a:spLocks noGrp="1"/>
          </p:cNvSpPr>
          <p:nvPr>
            <p:ph type="ftr" sz="quarter" idx="11"/>
          </p:nvPr>
        </p:nvSpPr>
        <p:spPr/>
        <p:txBody>
          <a:bodyPr/>
          <a:lstStyle/>
          <a:p>
            <a:pPr algn="l"/>
            <a:endParaRPr lang="en-US"/>
          </a:p>
        </p:txBody>
      </p:sp>
      <p:sp>
        <p:nvSpPr>
          <p:cNvPr id="6" name="Slide Number Placeholder 5">
            <a:extLst>
              <a:ext uri="{FF2B5EF4-FFF2-40B4-BE49-F238E27FC236}">
                <a16:creationId xmlns:a16="http://schemas.microsoft.com/office/drawing/2014/main" id="{842D1518-E426-0AE7-0FDA-9582752F36AE}"/>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29964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C05C8-DA86-0FBF-38EE-AC793953576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3264E28-C321-C995-A798-809F0832AEE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BDFB650-830A-C5AA-2752-3D422FF011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652E8D5-A674-01F6-3217-44B7ADEDDF15}"/>
              </a:ext>
            </a:extLst>
          </p:cNvPr>
          <p:cNvSpPr>
            <a:spLocks noGrp="1"/>
          </p:cNvSpPr>
          <p:nvPr>
            <p:ph type="dt" sz="half" idx="10"/>
          </p:nvPr>
        </p:nvSpPr>
        <p:spPr/>
        <p:txBody>
          <a:bodyPr/>
          <a:lstStyle/>
          <a:p>
            <a:pPr algn="r"/>
            <a:fld id="{C0EFD014-A722-284D-9C76-6A25533FB813}" type="datetime1">
              <a:rPr lang="fr-FR" smtClean="0"/>
              <a:t>16/01/2024</a:t>
            </a:fld>
            <a:endParaRPr lang="en-US"/>
          </a:p>
        </p:txBody>
      </p:sp>
      <p:sp>
        <p:nvSpPr>
          <p:cNvPr id="6" name="Footer Placeholder 5">
            <a:extLst>
              <a:ext uri="{FF2B5EF4-FFF2-40B4-BE49-F238E27FC236}">
                <a16:creationId xmlns:a16="http://schemas.microsoft.com/office/drawing/2014/main" id="{DFE10169-048A-3D9E-1121-F9A72835C44A}"/>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0F900DE6-40DF-8B9C-A94C-1B6300EF4981}"/>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31175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49BF-4831-ACB6-79A2-E796C6C1EFF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E94E437-08C8-DCD8-D647-154255E95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A73987-CC3C-F78D-16AC-900A75C2589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B4B4031-5BDA-19A2-993C-9F06959D6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A2AD35-9928-4DB7-732A-2EBFE0BF852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0F1B20F-9AE4-4434-92A1-BF5B378E754C}"/>
              </a:ext>
            </a:extLst>
          </p:cNvPr>
          <p:cNvSpPr>
            <a:spLocks noGrp="1"/>
          </p:cNvSpPr>
          <p:nvPr>
            <p:ph type="dt" sz="half" idx="10"/>
          </p:nvPr>
        </p:nvSpPr>
        <p:spPr/>
        <p:txBody>
          <a:bodyPr/>
          <a:lstStyle/>
          <a:p>
            <a:pPr algn="r"/>
            <a:fld id="{3B7CD04C-82D6-754B-9193-922840D31FF8}" type="datetime1">
              <a:rPr lang="fr-FR" smtClean="0"/>
              <a:t>16/01/2024</a:t>
            </a:fld>
            <a:endParaRPr lang="en-US"/>
          </a:p>
        </p:txBody>
      </p:sp>
      <p:sp>
        <p:nvSpPr>
          <p:cNvPr id="8" name="Footer Placeholder 7">
            <a:extLst>
              <a:ext uri="{FF2B5EF4-FFF2-40B4-BE49-F238E27FC236}">
                <a16:creationId xmlns:a16="http://schemas.microsoft.com/office/drawing/2014/main" id="{D116D2E1-2AE5-11AB-A61B-04FB020CAC1F}"/>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3BF3BB43-DEDD-FD6D-7789-20A87F71068F}"/>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232630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59BF-05FD-D365-92E9-EA9595E9656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D14B1C3-1206-59BC-72BE-0B4181D68D28}"/>
              </a:ext>
            </a:extLst>
          </p:cNvPr>
          <p:cNvSpPr>
            <a:spLocks noGrp="1"/>
          </p:cNvSpPr>
          <p:nvPr>
            <p:ph type="dt" sz="half" idx="10"/>
          </p:nvPr>
        </p:nvSpPr>
        <p:spPr/>
        <p:txBody>
          <a:bodyPr/>
          <a:lstStyle/>
          <a:p>
            <a:pPr algn="r"/>
            <a:fld id="{1A0EFA05-3766-D74E-8A06-C7664A506646}" type="datetime1">
              <a:rPr lang="fr-FR" smtClean="0"/>
              <a:t>16/01/2024</a:t>
            </a:fld>
            <a:endParaRPr lang="en-US"/>
          </a:p>
        </p:txBody>
      </p:sp>
      <p:sp>
        <p:nvSpPr>
          <p:cNvPr id="4" name="Footer Placeholder 3">
            <a:extLst>
              <a:ext uri="{FF2B5EF4-FFF2-40B4-BE49-F238E27FC236}">
                <a16:creationId xmlns:a16="http://schemas.microsoft.com/office/drawing/2014/main" id="{4BF79F21-CBCD-4C54-1125-888FA8534188}"/>
              </a:ext>
            </a:extLst>
          </p:cNvPr>
          <p:cNvSpPr>
            <a:spLocks noGrp="1"/>
          </p:cNvSpPr>
          <p:nvPr>
            <p:ph type="ftr" sz="quarter" idx="11"/>
          </p:nvPr>
        </p:nvSpPr>
        <p:spPr/>
        <p:txBody>
          <a:bodyPr/>
          <a:lstStyle/>
          <a:p>
            <a:pPr algn="l"/>
            <a:endParaRPr lang="en-US"/>
          </a:p>
        </p:txBody>
      </p:sp>
      <p:sp>
        <p:nvSpPr>
          <p:cNvPr id="5" name="Slide Number Placeholder 4">
            <a:extLst>
              <a:ext uri="{FF2B5EF4-FFF2-40B4-BE49-F238E27FC236}">
                <a16:creationId xmlns:a16="http://schemas.microsoft.com/office/drawing/2014/main" id="{7DC5FBAF-C035-946B-A3A1-34F84F03490C}"/>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196936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0FD463-12A2-FDF1-0EBC-4E56191D41FD}"/>
              </a:ext>
            </a:extLst>
          </p:cNvPr>
          <p:cNvSpPr>
            <a:spLocks noGrp="1"/>
          </p:cNvSpPr>
          <p:nvPr>
            <p:ph type="dt" sz="half" idx="10"/>
          </p:nvPr>
        </p:nvSpPr>
        <p:spPr/>
        <p:txBody>
          <a:bodyPr/>
          <a:lstStyle/>
          <a:p>
            <a:pPr algn="r"/>
            <a:fld id="{FCCA027C-7629-5146-9EF2-B0C0A6CEFFC1}" type="datetime1">
              <a:rPr lang="fr-FR" smtClean="0"/>
              <a:t>16/01/2024</a:t>
            </a:fld>
            <a:endParaRPr lang="en-US"/>
          </a:p>
        </p:txBody>
      </p:sp>
      <p:sp>
        <p:nvSpPr>
          <p:cNvPr id="3" name="Footer Placeholder 2">
            <a:extLst>
              <a:ext uri="{FF2B5EF4-FFF2-40B4-BE49-F238E27FC236}">
                <a16:creationId xmlns:a16="http://schemas.microsoft.com/office/drawing/2014/main" id="{29D60339-09FE-A985-4F9B-D73CD9B54B41}"/>
              </a:ext>
            </a:extLst>
          </p:cNvPr>
          <p:cNvSpPr>
            <a:spLocks noGrp="1"/>
          </p:cNvSpPr>
          <p:nvPr>
            <p:ph type="ftr" sz="quarter" idx="11"/>
          </p:nvPr>
        </p:nvSpPr>
        <p:spPr/>
        <p:txBody>
          <a:bodyPr/>
          <a:lstStyle/>
          <a:p>
            <a:pPr algn="l"/>
            <a:endParaRPr lang="en-US"/>
          </a:p>
        </p:txBody>
      </p:sp>
      <p:sp>
        <p:nvSpPr>
          <p:cNvPr id="4" name="Slide Number Placeholder 3">
            <a:extLst>
              <a:ext uri="{FF2B5EF4-FFF2-40B4-BE49-F238E27FC236}">
                <a16:creationId xmlns:a16="http://schemas.microsoft.com/office/drawing/2014/main" id="{C0FEBF4D-F771-2085-802E-4158A1A68F30}"/>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40066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F62-1EBF-E5C1-C134-556DE04027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A955C99-1CE5-03DA-C6B9-567A94D73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6EA9117-D9D2-06E5-4B2F-8E62E44F2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857457-AB8E-B7C6-FD77-F06EC07477A9}"/>
              </a:ext>
            </a:extLst>
          </p:cNvPr>
          <p:cNvSpPr>
            <a:spLocks noGrp="1"/>
          </p:cNvSpPr>
          <p:nvPr>
            <p:ph type="dt" sz="half" idx="10"/>
          </p:nvPr>
        </p:nvSpPr>
        <p:spPr/>
        <p:txBody>
          <a:bodyPr/>
          <a:lstStyle/>
          <a:p>
            <a:pPr algn="r"/>
            <a:fld id="{E7B16218-F9B8-AB42-AA65-E1FD1852E0E1}" type="datetime1">
              <a:rPr lang="fr-FR" smtClean="0"/>
              <a:t>16/01/2024</a:t>
            </a:fld>
            <a:endParaRPr lang="en-US"/>
          </a:p>
        </p:txBody>
      </p:sp>
      <p:sp>
        <p:nvSpPr>
          <p:cNvPr id="6" name="Footer Placeholder 5">
            <a:extLst>
              <a:ext uri="{FF2B5EF4-FFF2-40B4-BE49-F238E27FC236}">
                <a16:creationId xmlns:a16="http://schemas.microsoft.com/office/drawing/2014/main" id="{27489042-C41E-C680-36B9-00F228D45CBD}"/>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723A9337-367D-9ADD-3032-6F5E120EF9E8}"/>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238693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AE3B-9ABE-AF5F-596F-9FAA3F169F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37E04F6-95BC-38FA-CBC8-E034B288C4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BC3CF6-F406-0192-C1C1-230FA3F1E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B8E8EC-3983-A0EE-F3D5-6B10DEBC1FD1}"/>
              </a:ext>
            </a:extLst>
          </p:cNvPr>
          <p:cNvSpPr>
            <a:spLocks noGrp="1"/>
          </p:cNvSpPr>
          <p:nvPr>
            <p:ph type="dt" sz="half" idx="10"/>
          </p:nvPr>
        </p:nvSpPr>
        <p:spPr/>
        <p:txBody>
          <a:bodyPr/>
          <a:lstStyle/>
          <a:p>
            <a:pPr algn="r"/>
            <a:fld id="{1CCB3032-DE0F-4E4A-BEAD-C8E9AE926672}" type="datetime1">
              <a:rPr lang="fr-FR" smtClean="0"/>
              <a:t>16/01/2024</a:t>
            </a:fld>
            <a:endParaRPr lang="en-US"/>
          </a:p>
        </p:txBody>
      </p:sp>
      <p:sp>
        <p:nvSpPr>
          <p:cNvPr id="6" name="Footer Placeholder 5">
            <a:extLst>
              <a:ext uri="{FF2B5EF4-FFF2-40B4-BE49-F238E27FC236}">
                <a16:creationId xmlns:a16="http://schemas.microsoft.com/office/drawing/2014/main" id="{55D9E714-68D2-DAF9-8879-1FB3080232D5}"/>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05E34CDD-0C09-709B-CE2E-0F5B1469B43F}"/>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14472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8A2EB-904A-544B-546D-C380C9872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85A1C6E-14D6-340E-5D75-A10A808804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6ECDD9-6E1B-66EF-4180-AD09F9EE6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B42B3743-BAF8-8547-83D9-A6E57E434BEF}" type="datetime1">
              <a:rPr lang="fr-FR" smtClean="0"/>
              <a:t>16/01/2024</a:t>
            </a:fld>
            <a:endParaRPr lang="en-US"/>
          </a:p>
        </p:txBody>
      </p:sp>
      <p:sp>
        <p:nvSpPr>
          <p:cNvPr id="5" name="Footer Placeholder 4">
            <a:extLst>
              <a:ext uri="{FF2B5EF4-FFF2-40B4-BE49-F238E27FC236}">
                <a16:creationId xmlns:a16="http://schemas.microsoft.com/office/drawing/2014/main" id="{8287D1F6-4732-9BAC-B4CF-8CD653FFB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a:p>
        </p:txBody>
      </p:sp>
      <p:sp>
        <p:nvSpPr>
          <p:cNvPr id="6" name="Slide Number Placeholder 5">
            <a:extLst>
              <a:ext uri="{FF2B5EF4-FFF2-40B4-BE49-F238E27FC236}">
                <a16:creationId xmlns:a16="http://schemas.microsoft.com/office/drawing/2014/main" id="{2937E748-0A48-4A34-CFA3-BBE92B17A4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26016549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mj.com/content/383/bmj-2023-075219" TargetMode="External"/><Relationship Id="rId2" Type="http://schemas.openxmlformats.org/officeDocument/2006/relationships/hyperlink" Target="https://pubmed.ncbi.nlm.nih.gov/3510145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9842C37-673A-4E98-688E-337F997F0022}"/>
              </a:ext>
            </a:extLst>
          </p:cNvPr>
          <p:cNvCxnSpPr>
            <a:cxnSpLocks/>
          </p:cNvCxnSpPr>
          <p:nvPr/>
        </p:nvCxnSpPr>
        <p:spPr>
          <a:xfrm>
            <a:off x="0" y="701033"/>
            <a:ext cx="12192000" cy="0"/>
          </a:xfrm>
          <a:prstGeom prst="line">
            <a:avLst/>
          </a:prstGeom>
          <a:ln w="63500">
            <a:solidFill>
              <a:srgbClr val="002E99"/>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DD7CBEF7-BB11-F0A1-ADF0-BCD726B67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57" y="59751"/>
            <a:ext cx="1911460" cy="5030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1F7F0E-A3BC-CC8B-5458-866DDE0F0098}"/>
              </a:ext>
            </a:extLst>
          </p:cNvPr>
          <p:cNvSpPr txBox="1"/>
          <p:nvPr/>
        </p:nvSpPr>
        <p:spPr>
          <a:xfrm>
            <a:off x="246608" y="5805594"/>
            <a:ext cx="4775731" cy="923330"/>
          </a:xfrm>
          <a:prstGeom prst="rect">
            <a:avLst/>
          </a:prstGeom>
          <a:noFill/>
        </p:spPr>
        <p:txBody>
          <a:bodyPr wrap="none" rtlCol="0">
            <a:spAutoFit/>
          </a:bodyPr>
          <a:lstStyle/>
          <a:p>
            <a:r>
              <a:rPr lang="en-US" b="1">
                <a:latin typeface="Arial" panose="020B0604020202020204" pitchFamily="34" charset="0"/>
                <a:cs typeface="Arial" panose="020B0604020202020204" pitchFamily="34" charset="0"/>
              </a:rPr>
              <a:t>Austen El-Osta &amp; Eva Riboli-Sasco</a:t>
            </a:r>
          </a:p>
          <a:p>
            <a:r>
              <a:rPr lang="en-US">
                <a:latin typeface="Arial" panose="020B0604020202020204" pitchFamily="34" charset="0"/>
                <a:cs typeface="Arial" panose="020B0604020202020204" pitchFamily="34" charset="0"/>
              </a:rPr>
              <a:t>Self-Care Academic Research Unit (SCARU)</a:t>
            </a:r>
          </a:p>
          <a:p>
            <a:r>
              <a:rPr lang="en-US">
                <a:latin typeface="Arial" panose="020B0604020202020204" pitchFamily="34" charset="0"/>
                <a:cs typeface="Arial" panose="020B0604020202020204" pitchFamily="34" charset="0"/>
              </a:rPr>
              <a:t>Imperial College London</a:t>
            </a:r>
            <a:endParaRPr lang="en-US">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76285F0-6B0B-745A-8D11-7915F0D268CB}"/>
              </a:ext>
            </a:extLst>
          </p:cNvPr>
          <p:cNvSpPr txBox="1"/>
          <p:nvPr/>
        </p:nvSpPr>
        <p:spPr>
          <a:xfrm>
            <a:off x="7694201" y="5805594"/>
            <a:ext cx="3775394" cy="923330"/>
          </a:xfrm>
          <a:prstGeom prst="rect">
            <a:avLst/>
          </a:prstGeom>
          <a:noFill/>
        </p:spPr>
        <p:txBody>
          <a:bodyPr wrap="none" rtlCol="0">
            <a:spAutoFit/>
          </a:bodyPr>
          <a:lstStyle/>
          <a:p>
            <a:pPr algn="r"/>
            <a:r>
              <a:rPr lang="en-US" b="1">
                <a:latin typeface="Arial" panose="020B0604020202020204" pitchFamily="34" charset="0"/>
                <a:cs typeface="Arial" panose="020B0604020202020204" pitchFamily="34" charset="0"/>
              </a:rPr>
              <a:t>Professor Marcus Drake</a:t>
            </a:r>
          </a:p>
          <a:p>
            <a:pPr algn="r"/>
            <a:r>
              <a:rPr lang="en-US">
                <a:latin typeface="Arial" panose="020B0604020202020204" pitchFamily="34" charset="0"/>
                <a:cs typeface="Arial" panose="020B0604020202020204" pitchFamily="34" charset="0"/>
              </a:rPr>
              <a:t>Department of Surgery and Cancer</a:t>
            </a:r>
          </a:p>
          <a:p>
            <a:pPr algn="r"/>
            <a:r>
              <a:rPr lang="en-US">
                <a:latin typeface="Arial" panose="020B0604020202020204" pitchFamily="34" charset="0"/>
                <a:cs typeface="Arial" panose="020B0604020202020204" pitchFamily="34" charset="0"/>
              </a:rPr>
              <a:t>Imperial College London</a:t>
            </a:r>
            <a:endParaRPr lang="en-US">
              <a:solidFill>
                <a:srgbClr val="0070C0"/>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3EFDB69-F960-5C8A-56AA-07941AB60491}"/>
              </a:ext>
            </a:extLst>
          </p:cNvPr>
          <p:cNvSpPr txBox="1">
            <a:spLocks/>
          </p:cNvSpPr>
          <p:nvPr/>
        </p:nvSpPr>
        <p:spPr>
          <a:xfrm>
            <a:off x="2359958" y="1196133"/>
            <a:ext cx="9221372" cy="296053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7200" b="1">
                <a:latin typeface="Arial" panose="020B0604020202020204" pitchFamily="34" charset="0"/>
                <a:cs typeface="Arial" panose="020B0604020202020204" pitchFamily="34" charset="0"/>
              </a:rPr>
              <a:t>Net Impact Project</a:t>
            </a:r>
          </a:p>
          <a:p>
            <a:pPr algn="r"/>
            <a:r>
              <a:rPr lang="en-GB" sz="5800">
                <a:solidFill>
                  <a:srgbClr val="0070C0"/>
                </a:solidFill>
                <a:latin typeface="Arial" panose="020B0604020202020204" pitchFamily="34" charset="0"/>
                <a:cs typeface="Arial" panose="020B0604020202020204" pitchFamily="34" charset="0"/>
              </a:rPr>
              <a:t>Nocturia Guidance for GPs &amp; primary care professionals</a:t>
            </a:r>
            <a:endParaRPr lang="en-GB" sz="7800">
              <a:solidFill>
                <a:srgbClr val="0070C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1C735A4-1C99-7DB1-9BDE-E055D0C5D57A}"/>
              </a:ext>
            </a:extLst>
          </p:cNvPr>
          <p:cNvSpPr txBox="1"/>
          <p:nvPr/>
        </p:nvSpPr>
        <p:spPr>
          <a:xfrm>
            <a:off x="-1226127" y="470708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0319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53E817B-BE14-C8EB-A48B-95EE30FB0B9E}"/>
              </a:ext>
            </a:extLst>
          </p:cNvPr>
          <p:cNvCxnSpPr>
            <a:cxnSpLocks/>
          </p:cNvCxnSpPr>
          <p:nvPr/>
        </p:nvCxnSpPr>
        <p:spPr>
          <a:xfrm>
            <a:off x="0" y="860059"/>
            <a:ext cx="12192000" cy="0"/>
          </a:xfrm>
          <a:prstGeom prst="line">
            <a:avLst/>
          </a:prstGeom>
          <a:ln w="63500">
            <a:solidFill>
              <a:srgbClr val="002E9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5245455-AA80-FE11-6690-DAD0BC394404}"/>
              </a:ext>
            </a:extLst>
          </p:cNvPr>
          <p:cNvSpPr txBox="1"/>
          <p:nvPr/>
        </p:nvSpPr>
        <p:spPr>
          <a:xfrm>
            <a:off x="488123" y="1824422"/>
            <a:ext cx="11215754" cy="3539430"/>
          </a:xfrm>
          <a:prstGeom prst="rect">
            <a:avLst/>
          </a:prstGeom>
          <a:noFill/>
        </p:spPr>
        <p:txBody>
          <a:bodyPr wrap="square" rtlCol="0">
            <a:spAutoFit/>
          </a:bodyPr>
          <a:lstStyle/>
          <a:p>
            <a:pPr marL="514350" indent="-514350">
              <a:buFont typeface="+mj-lt"/>
              <a:buAutoNum type="arabicPeriod"/>
            </a:pPr>
            <a:r>
              <a:rPr lang="en-US" sz="2800" i="0" u="none" strike="noStrike" kern="1200" spc="100" baseline="0" dirty="0">
                <a:solidFill>
                  <a:schemeClr val="tx1">
                    <a:lumMod val="85000"/>
                    <a:lumOff val="15000"/>
                  </a:schemeClr>
                </a:solidFill>
                <a:effectLst/>
                <a:latin typeface="Arial" panose="020B0604020202020204" pitchFamily="34" charset="0"/>
                <a:cs typeface="Arial" panose="020B0604020202020204" pitchFamily="34" charset="0"/>
              </a:rPr>
              <a:t>Patient self-care can make a big difference for some, but not all</a:t>
            </a:r>
          </a:p>
          <a:p>
            <a:pPr marL="514350" indent="-514350">
              <a:buFont typeface="+mj-lt"/>
              <a:buAutoNum type="arabicPeriod"/>
            </a:pPr>
            <a:endParaRPr lang="en-GB" sz="2800" dirty="0">
              <a:latin typeface="Arial" panose="020B0604020202020204" pitchFamily="34" charset="0"/>
              <a:cs typeface="Arial" panose="020B0604020202020204" pitchFamily="34" charset="0"/>
            </a:endParaRPr>
          </a:p>
          <a:p>
            <a:pPr marL="514350" indent="-514350">
              <a:buFont typeface="+mj-lt"/>
              <a:buAutoNum type="arabicPeriod"/>
            </a:pPr>
            <a:r>
              <a:rPr lang="en-US" sz="2800" i="0" u="none" strike="noStrike" kern="1200" spc="100" baseline="0" dirty="0">
                <a:solidFill>
                  <a:schemeClr val="tx1">
                    <a:lumMod val="85000"/>
                    <a:lumOff val="15000"/>
                  </a:schemeClr>
                </a:solidFill>
                <a:effectLst/>
                <a:latin typeface="Arial" panose="020B0604020202020204" pitchFamily="34" charset="0"/>
                <a:cs typeface="Arial" panose="020B0604020202020204" pitchFamily="34" charset="0"/>
              </a:rPr>
              <a:t>If nocturia isn’t bothersome, don’t investigate in detail or aim to treat</a:t>
            </a:r>
          </a:p>
          <a:p>
            <a:pPr marL="514350" indent="-514350">
              <a:buFont typeface="+mj-lt"/>
              <a:buAutoNum type="arabicPeriod"/>
            </a:pPr>
            <a:endParaRPr lang="en-US" sz="2800" i="0" u="none" strike="noStrike" kern="1200" spc="100" baseline="0" dirty="0">
              <a:solidFill>
                <a:schemeClr val="tx1">
                  <a:lumMod val="85000"/>
                  <a:lumOff val="15000"/>
                </a:schemeClr>
              </a:solidFill>
              <a:effectLst/>
              <a:latin typeface="Arial" panose="020B0604020202020204" pitchFamily="34" charset="0"/>
              <a:cs typeface="Arial" panose="020B0604020202020204" pitchFamily="34" charset="0"/>
            </a:endParaRPr>
          </a:p>
          <a:p>
            <a:pPr marL="514350" indent="-514350">
              <a:buFont typeface="+mj-lt"/>
              <a:buAutoNum type="arabicPeriod"/>
            </a:pPr>
            <a:r>
              <a:rPr lang="en-US" sz="2800" i="0" u="none" strike="noStrike" kern="1200" spc="100" baseline="0" dirty="0">
                <a:solidFill>
                  <a:schemeClr val="tx1">
                    <a:lumMod val="85000"/>
                    <a:lumOff val="15000"/>
                  </a:schemeClr>
                </a:solidFill>
                <a:effectLst/>
                <a:latin typeface="Arial" panose="020B0604020202020204" pitchFamily="34" charset="0"/>
                <a:cs typeface="Arial" panose="020B0604020202020204" pitchFamily="34" charset="0"/>
              </a:rPr>
              <a:t>Some causes of nocturia cannot be treated effectively or safely</a:t>
            </a:r>
          </a:p>
        </p:txBody>
      </p:sp>
      <p:sp>
        <p:nvSpPr>
          <p:cNvPr id="10" name="Title 1">
            <a:extLst>
              <a:ext uri="{FF2B5EF4-FFF2-40B4-BE49-F238E27FC236}">
                <a16:creationId xmlns:a16="http://schemas.microsoft.com/office/drawing/2014/main" id="{E2A9FAF0-1447-17F3-B880-7C5EB2A6C477}"/>
              </a:ext>
            </a:extLst>
          </p:cNvPr>
          <p:cNvSpPr txBox="1">
            <a:spLocks/>
          </p:cNvSpPr>
          <p:nvPr/>
        </p:nvSpPr>
        <p:spPr>
          <a:xfrm>
            <a:off x="534046" y="206799"/>
            <a:ext cx="11215754" cy="5290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r>
              <a:rPr lang="en-US" sz="3200" b="1" i="0">
                <a:latin typeface="Arial" panose="020B0604020202020204" pitchFamily="34" charset="0"/>
                <a:cs typeface="Arial" panose="020B0604020202020204" pitchFamily="34" charset="0"/>
              </a:rPr>
              <a:t>Final comments</a:t>
            </a:r>
          </a:p>
        </p:txBody>
      </p:sp>
      <p:sp>
        <p:nvSpPr>
          <p:cNvPr id="11" name="Slide Number Placeholder 9">
            <a:extLst>
              <a:ext uri="{FF2B5EF4-FFF2-40B4-BE49-F238E27FC236}">
                <a16:creationId xmlns:a16="http://schemas.microsoft.com/office/drawing/2014/main" id="{B88C5DC7-0DC1-5F92-B8A9-59ABC92516C4}"/>
              </a:ext>
            </a:extLst>
          </p:cNvPr>
          <p:cNvSpPr>
            <a:spLocks noGrp="1"/>
          </p:cNvSpPr>
          <p:nvPr>
            <p:ph type="sldNum" sz="quarter" idx="12"/>
          </p:nvPr>
        </p:nvSpPr>
        <p:spPr>
          <a:xfrm>
            <a:off x="9215718" y="6328215"/>
            <a:ext cx="2743200" cy="365125"/>
          </a:xfrm>
        </p:spPr>
        <p:txBody>
          <a:bodyPr/>
          <a:lstStyle/>
          <a:p>
            <a:fld id="{D79E6812-DF0E-4B88-AFAA-EAC7168F54C0}" type="slidenum">
              <a:rPr lang="en-US" smtClean="0"/>
              <a:pPr/>
              <a:t>9</a:t>
            </a:fld>
            <a:endParaRPr lang="en-US"/>
          </a:p>
        </p:txBody>
      </p:sp>
    </p:spTree>
    <p:extLst>
      <p:ext uri="{BB962C8B-B14F-4D97-AF65-F5344CB8AC3E}">
        <p14:creationId xmlns:p14="http://schemas.microsoft.com/office/powerpoint/2010/main" val="140533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8ACCA4-CD6A-97FC-F7BB-A7F9259DBCC7}"/>
              </a:ext>
            </a:extLst>
          </p:cNvPr>
          <p:cNvSpPr txBox="1"/>
          <p:nvPr/>
        </p:nvSpPr>
        <p:spPr>
          <a:xfrm>
            <a:off x="534046" y="2074649"/>
            <a:ext cx="11215754" cy="4185761"/>
          </a:xfrm>
          <a:prstGeom prst="rect">
            <a:avLst/>
          </a:prstGeom>
          <a:noFill/>
        </p:spPr>
        <p:txBody>
          <a:bodyPr wrap="square" rtlCol="0">
            <a:spAutoFit/>
          </a:bodyPr>
          <a:lstStyle/>
          <a:p>
            <a:pPr marL="800100" lvl="1" indent="-342900">
              <a:buFont typeface="Arial" panose="020B0604020202020204" pitchFamily="34" charset="0"/>
              <a:buChar char="•"/>
            </a:pPr>
            <a:r>
              <a:rPr lang="en-GB" sz="2200" b="0" i="0" u="none" strike="noStrike" dirty="0">
                <a:solidFill>
                  <a:srgbClr val="212121"/>
                </a:solidFill>
                <a:effectLst/>
                <a:latin typeface="Arial" panose="020B0604020202020204" pitchFamily="34" charset="0"/>
                <a:cs typeface="Arial" panose="020B0604020202020204" pitchFamily="34" charset="0"/>
              </a:rPr>
              <a:t>Smith M, Dawson S, Andrews RC, Eriksson SH, </a:t>
            </a:r>
            <a:r>
              <a:rPr lang="en-GB" sz="2200" b="0" i="0" u="none" strike="noStrike" dirty="0" err="1">
                <a:solidFill>
                  <a:srgbClr val="212121"/>
                </a:solidFill>
                <a:effectLst/>
                <a:latin typeface="Arial" panose="020B0604020202020204" pitchFamily="34" charset="0"/>
                <a:cs typeface="Arial" panose="020B0604020202020204" pitchFamily="34" charset="0"/>
              </a:rPr>
              <a:t>Selsick</a:t>
            </a:r>
            <a:r>
              <a:rPr lang="en-GB" sz="2200" b="0" i="0" u="none" strike="noStrike" dirty="0">
                <a:solidFill>
                  <a:srgbClr val="212121"/>
                </a:solidFill>
                <a:effectLst/>
                <a:latin typeface="Arial" panose="020B0604020202020204" pitchFamily="34" charset="0"/>
                <a:cs typeface="Arial" panose="020B0604020202020204" pitchFamily="34" charset="0"/>
              </a:rPr>
              <a:t> H, </a:t>
            </a:r>
            <a:r>
              <a:rPr lang="en-GB" sz="2200" b="0" i="0" u="none" strike="noStrike" dirty="0" err="1">
                <a:solidFill>
                  <a:srgbClr val="212121"/>
                </a:solidFill>
                <a:effectLst/>
                <a:latin typeface="Arial" panose="020B0604020202020204" pitchFamily="34" charset="0"/>
                <a:cs typeface="Arial" panose="020B0604020202020204" pitchFamily="34" charset="0"/>
              </a:rPr>
              <a:t>Skyrme</a:t>
            </a:r>
            <a:r>
              <a:rPr lang="en-GB" sz="2200" b="0" i="0" u="none" strike="noStrike" dirty="0">
                <a:solidFill>
                  <a:srgbClr val="212121"/>
                </a:solidFill>
                <a:effectLst/>
                <a:latin typeface="Arial" panose="020B0604020202020204" pitchFamily="34" charset="0"/>
                <a:cs typeface="Arial" panose="020B0604020202020204" pitchFamily="34" charset="0"/>
              </a:rPr>
              <a:t>-Jones A, et al. “Evaluation and Treatment in Urology for Nocturia Caused by Nonurological Mechanisms: Guidance from the PLANET Study.” </a:t>
            </a:r>
            <a:r>
              <a:rPr lang="en-GB" sz="2200" b="0" i="1" u="none" strike="noStrike" dirty="0">
                <a:solidFill>
                  <a:srgbClr val="212121"/>
                </a:solidFill>
                <a:effectLst/>
                <a:latin typeface="Arial" panose="020B0604020202020204" pitchFamily="34" charset="0"/>
                <a:cs typeface="Arial" panose="020B0604020202020204" pitchFamily="34" charset="0"/>
              </a:rPr>
              <a:t>European urology focus. </a:t>
            </a:r>
            <a:r>
              <a:rPr lang="en-GB" sz="2200" dirty="0">
                <a:solidFill>
                  <a:srgbClr val="212121"/>
                </a:solidFill>
                <a:latin typeface="Arial" panose="020B0604020202020204" pitchFamily="34" charset="0"/>
                <a:cs typeface="Arial" panose="020B0604020202020204" pitchFamily="34" charset="0"/>
              </a:rPr>
              <a:t>V</a:t>
            </a:r>
            <a:r>
              <a:rPr lang="en-GB" sz="2200" b="0" i="0" u="none" strike="noStrike" dirty="0">
                <a:solidFill>
                  <a:srgbClr val="212121"/>
                </a:solidFill>
                <a:effectLst/>
                <a:latin typeface="Arial" panose="020B0604020202020204" pitchFamily="34" charset="0"/>
                <a:cs typeface="Arial" panose="020B0604020202020204" pitchFamily="34" charset="0"/>
              </a:rPr>
              <a:t>ol. 8,1 (2022): 89-97. doi:10.1016/j.euf.2022.01.007. </a:t>
            </a:r>
          </a:p>
          <a:p>
            <a:pPr lvl="1"/>
            <a:r>
              <a:rPr lang="en-GB" sz="2200" dirty="0">
                <a:solidFill>
                  <a:srgbClr val="212121"/>
                </a:solidFill>
                <a:latin typeface="Arial" panose="020B0604020202020204" pitchFamily="34" charset="0"/>
                <a:cs typeface="Arial" panose="020B0604020202020204" pitchFamily="34" charset="0"/>
              </a:rPr>
              <a:t>Accessible at: </a:t>
            </a:r>
            <a:r>
              <a:rPr lang="en-GB" sz="2200" i="1" dirty="0">
                <a:latin typeface="Arial" panose="020B0604020202020204" pitchFamily="34" charset="0"/>
                <a:cs typeface="Arial" panose="020B0604020202020204" pitchFamily="34" charset="0"/>
                <a:hlinkClick r:id="rId2"/>
              </a:rPr>
              <a:t>https://pubmed.ncbi.nlm.nih.gov/35101453/</a:t>
            </a:r>
            <a:r>
              <a:rPr lang="en-GB" sz="2200" i="1" dirty="0">
                <a:solidFill>
                  <a:srgbClr val="212121"/>
                </a:solidFill>
                <a:latin typeface="Arial" panose="020B0604020202020204" pitchFamily="34" charset="0"/>
                <a:cs typeface="Arial" panose="020B0604020202020204" pitchFamily="34" charset="0"/>
              </a:rPr>
              <a:t> </a:t>
            </a:r>
          </a:p>
          <a:p>
            <a:pPr lvl="1"/>
            <a:endParaRPr lang="en-GB" sz="2200" i="1" dirty="0">
              <a:solidFill>
                <a:srgbClr val="21212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2200" dirty="0">
                <a:solidFill>
                  <a:srgbClr val="212121"/>
                </a:solidFill>
                <a:latin typeface="Arial" panose="020B0604020202020204" pitchFamily="34" charset="0"/>
                <a:cs typeface="Arial" panose="020B0604020202020204" pitchFamily="34" charset="0"/>
              </a:rPr>
              <a:t>Drake MJ, Worthington J, Frost J, Sanderson E, Cochrane M, Cotterill N, et al. “Treatment of lower urinary tract symptoms in men in primary care using a conservative intervention: cluster randomised controlled trial”. </a:t>
            </a:r>
            <a:r>
              <a:rPr lang="en-GB" sz="2200" i="1" dirty="0">
                <a:solidFill>
                  <a:srgbClr val="212121"/>
                </a:solidFill>
                <a:latin typeface="Arial" panose="020B0604020202020204" pitchFamily="34" charset="0"/>
                <a:cs typeface="Arial" panose="020B0604020202020204" pitchFamily="34" charset="0"/>
              </a:rPr>
              <a:t>BMJ</a:t>
            </a:r>
            <a:r>
              <a:rPr lang="en-GB" sz="2200" dirty="0">
                <a:solidFill>
                  <a:srgbClr val="212121"/>
                </a:solidFill>
                <a:latin typeface="Arial" panose="020B0604020202020204" pitchFamily="34" charset="0"/>
                <a:cs typeface="Arial" panose="020B0604020202020204" pitchFamily="34" charset="0"/>
              </a:rPr>
              <a:t>. 2023;383. </a:t>
            </a:r>
            <a:r>
              <a:rPr lang="en-GB" sz="2400" b="0" i="0" u="none" strike="noStrike" dirty="0">
                <a:effectLst/>
                <a:latin typeface="inherit"/>
              </a:rPr>
              <a:t>doi:10.1136/bmj-2023-075219</a:t>
            </a:r>
            <a:r>
              <a:rPr lang="en-GB" sz="2400" b="0" i="0" u="none" strike="noStrike" dirty="0">
                <a:effectLst/>
                <a:latin typeface="interfaceregular"/>
              </a:rPr>
              <a:t> </a:t>
            </a:r>
            <a:endParaRPr lang="en-GB" sz="2200" dirty="0">
              <a:latin typeface="Arial" panose="020B0604020202020204" pitchFamily="34" charset="0"/>
              <a:cs typeface="Arial" panose="020B0604020202020204" pitchFamily="34" charset="0"/>
            </a:endParaRPr>
          </a:p>
          <a:p>
            <a:pPr lvl="1"/>
            <a:r>
              <a:rPr lang="en-GB" sz="2200" dirty="0">
                <a:solidFill>
                  <a:srgbClr val="212121"/>
                </a:solidFill>
                <a:latin typeface="Arial" panose="020B0604020202020204" pitchFamily="34" charset="0"/>
                <a:cs typeface="Arial" panose="020B0604020202020204" pitchFamily="34" charset="0"/>
              </a:rPr>
              <a:t>Accessible at: </a:t>
            </a:r>
            <a:r>
              <a:rPr lang="en-GB" sz="2200" dirty="0">
                <a:solidFill>
                  <a:srgbClr val="212121"/>
                </a:solidFill>
                <a:latin typeface="Arial" panose="020B0604020202020204" pitchFamily="34" charset="0"/>
                <a:cs typeface="Arial" panose="020B0604020202020204" pitchFamily="34" charset="0"/>
                <a:hlinkClick r:id="rId3"/>
              </a:rPr>
              <a:t>https://www.bmj.com/content/383/bmj-2023-075219</a:t>
            </a:r>
            <a:r>
              <a:rPr lang="en-GB" sz="2200" dirty="0">
                <a:solidFill>
                  <a:srgbClr val="212121"/>
                </a:solidFill>
                <a:latin typeface="Arial" panose="020B0604020202020204" pitchFamily="34" charset="0"/>
                <a:cs typeface="Arial" panose="020B0604020202020204" pitchFamily="34" charset="0"/>
              </a:rPr>
              <a:t> </a:t>
            </a:r>
          </a:p>
          <a:p>
            <a:pPr lvl="1"/>
            <a:endParaRPr lang="en-GB" sz="2200" i="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53E817B-BE14-C8EB-A48B-95EE30FB0B9E}"/>
              </a:ext>
            </a:extLst>
          </p:cNvPr>
          <p:cNvCxnSpPr>
            <a:cxnSpLocks/>
          </p:cNvCxnSpPr>
          <p:nvPr/>
        </p:nvCxnSpPr>
        <p:spPr>
          <a:xfrm>
            <a:off x="0" y="860059"/>
            <a:ext cx="12192000" cy="0"/>
          </a:xfrm>
          <a:prstGeom prst="line">
            <a:avLst/>
          </a:prstGeom>
          <a:ln w="63500">
            <a:solidFill>
              <a:srgbClr val="002E9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2A9FAF0-1447-17F3-B880-7C5EB2A6C477}"/>
              </a:ext>
            </a:extLst>
          </p:cNvPr>
          <p:cNvSpPr txBox="1">
            <a:spLocks/>
          </p:cNvSpPr>
          <p:nvPr/>
        </p:nvSpPr>
        <p:spPr>
          <a:xfrm>
            <a:off x="534046" y="206799"/>
            <a:ext cx="11215754" cy="5290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r>
              <a:rPr lang="en-GB" sz="3200" b="1" i="0" dirty="0">
                <a:latin typeface="Arial" panose="020B0604020202020204" pitchFamily="34" charset="0"/>
                <a:cs typeface="Arial" panose="020B0604020202020204" pitchFamily="34" charset="0"/>
              </a:rPr>
              <a:t>Key references</a:t>
            </a:r>
            <a:endParaRPr lang="en-GB" sz="2200" b="0" i="0" u="none" strike="noStrike" dirty="0">
              <a:solidFill>
                <a:srgbClr val="212121"/>
              </a:solidFill>
              <a:effectLst/>
              <a:latin typeface="Arial" panose="020B0604020202020204" pitchFamily="34" charset="0"/>
              <a:cs typeface="Arial" panose="020B0604020202020204" pitchFamily="34" charset="0"/>
            </a:endParaRPr>
          </a:p>
        </p:txBody>
      </p:sp>
      <p:sp>
        <p:nvSpPr>
          <p:cNvPr id="11" name="Slide Number Placeholder 9">
            <a:extLst>
              <a:ext uri="{FF2B5EF4-FFF2-40B4-BE49-F238E27FC236}">
                <a16:creationId xmlns:a16="http://schemas.microsoft.com/office/drawing/2014/main" id="{B88C5DC7-0DC1-5F92-B8A9-59ABC92516C4}"/>
              </a:ext>
            </a:extLst>
          </p:cNvPr>
          <p:cNvSpPr>
            <a:spLocks noGrp="1"/>
          </p:cNvSpPr>
          <p:nvPr>
            <p:ph type="sldNum" sz="quarter" idx="12"/>
          </p:nvPr>
        </p:nvSpPr>
        <p:spPr>
          <a:xfrm>
            <a:off x="9215718" y="6328215"/>
            <a:ext cx="2743200" cy="365125"/>
          </a:xfrm>
        </p:spPr>
        <p:txBody>
          <a:bodyPr/>
          <a:lstStyle/>
          <a:p>
            <a:fld id="{D79E6812-DF0E-4B88-AFAA-EAC7168F54C0}" type="slidenum">
              <a:rPr lang="en-US" smtClean="0"/>
              <a:pPr/>
              <a:t>10</a:t>
            </a:fld>
            <a:endParaRPr lang="en-US"/>
          </a:p>
        </p:txBody>
      </p:sp>
      <p:sp>
        <p:nvSpPr>
          <p:cNvPr id="2" name="TextBox 1">
            <a:extLst>
              <a:ext uri="{FF2B5EF4-FFF2-40B4-BE49-F238E27FC236}">
                <a16:creationId xmlns:a16="http://schemas.microsoft.com/office/drawing/2014/main" id="{FA779FB4-B9B0-966D-D9EF-F9AE3CA99AC5}"/>
              </a:ext>
            </a:extLst>
          </p:cNvPr>
          <p:cNvSpPr txBox="1"/>
          <p:nvPr/>
        </p:nvSpPr>
        <p:spPr>
          <a:xfrm>
            <a:off x="534046" y="1458037"/>
            <a:ext cx="4309417" cy="492443"/>
          </a:xfrm>
          <a:prstGeom prst="rect">
            <a:avLst/>
          </a:prstGeom>
          <a:noFill/>
        </p:spPr>
        <p:txBody>
          <a:bodyPr wrap="square" rtlCol="0">
            <a:spAutoFit/>
          </a:bodyPr>
          <a:lstStyle/>
          <a:p>
            <a:r>
              <a:rPr lang="en-GB" sz="2600" b="1" i="0" u="none" strike="noStrike" dirty="0">
                <a:solidFill>
                  <a:srgbClr val="212121"/>
                </a:solidFill>
                <a:effectLst/>
                <a:latin typeface="Arial" panose="020B0604020202020204" pitchFamily="34" charset="0"/>
                <a:cs typeface="Arial" panose="020B0604020202020204" pitchFamily="34" charset="0"/>
              </a:rPr>
              <a:t>Publications</a:t>
            </a:r>
          </a:p>
        </p:txBody>
      </p:sp>
    </p:spTree>
    <p:extLst>
      <p:ext uri="{BB962C8B-B14F-4D97-AF65-F5344CB8AC3E}">
        <p14:creationId xmlns:p14="http://schemas.microsoft.com/office/powerpoint/2010/main" val="356360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A837-6CC3-B565-9628-E2E458392C29}"/>
              </a:ext>
            </a:extLst>
          </p:cNvPr>
          <p:cNvSpPr>
            <a:spLocks noGrp="1"/>
          </p:cNvSpPr>
          <p:nvPr>
            <p:ph type="title"/>
          </p:nvPr>
        </p:nvSpPr>
        <p:spPr>
          <a:xfrm>
            <a:off x="548223" y="1672456"/>
            <a:ext cx="11095553" cy="3843363"/>
          </a:xfrm>
        </p:spPr>
        <p:txBody>
          <a:bodyPr vert="horz" lIns="91440" tIns="45720" rIns="91440" bIns="45720" rtlCol="0" anchor="t">
            <a:noAutofit/>
          </a:bodyPr>
          <a:lstStyle/>
          <a:p>
            <a:pPr>
              <a:lnSpc>
                <a:spcPct val="100000"/>
              </a:lnSpc>
            </a:pPr>
            <a:r>
              <a:rPr lang="en-GB" sz="2800" b="1" i="0">
                <a:effectLst/>
                <a:latin typeface="Arial" panose="020B0604020202020204" pitchFamily="34" charset="0"/>
                <a:cs typeface="Arial" panose="020B0604020202020204" pitchFamily="34" charset="0"/>
              </a:rPr>
              <a:t>Nocturia</a:t>
            </a:r>
            <a:r>
              <a:rPr lang="en-GB" sz="2800" i="0">
                <a:effectLst/>
                <a:latin typeface="Arial" panose="020B0604020202020204" pitchFamily="34" charset="0"/>
                <a:cs typeface="Arial" panose="020B0604020202020204" pitchFamily="34" charset="0"/>
              </a:rPr>
              <a:t> may be present if the rate of urine production by the kidneys is increased, either at night or all the time</a:t>
            </a:r>
            <a:br>
              <a:rPr lang="en-GB" sz="2800">
                <a:latin typeface="Arial" panose="020B0604020202020204" pitchFamily="34" charset="0"/>
                <a:cs typeface="Arial" panose="020B0604020202020204" pitchFamily="34" charset="0"/>
              </a:rPr>
            </a:br>
            <a:br>
              <a:rPr lang="en-GB" sz="2800">
                <a:latin typeface="Arial" panose="020B0604020202020204" pitchFamily="34" charset="0"/>
                <a:cs typeface="Arial" panose="020B0604020202020204" pitchFamily="34" charset="0"/>
              </a:rPr>
            </a:br>
            <a:r>
              <a:rPr lang="en-GB" sz="2800" i="0">
                <a:effectLst/>
                <a:latin typeface="Arial" panose="020B0604020202020204" pitchFamily="34" charset="0"/>
                <a:cs typeface="Arial" panose="020B0604020202020204" pitchFamily="34" charset="0"/>
              </a:rPr>
              <a:t>Nocturia may be driven by </a:t>
            </a:r>
            <a:r>
              <a:rPr lang="en-GB" sz="2800" b="1" i="0">
                <a:effectLst/>
                <a:latin typeface="Arial" panose="020B0604020202020204" pitchFamily="34" charset="0"/>
                <a:cs typeface="Arial" panose="020B0604020202020204" pitchFamily="34" charset="0"/>
              </a:rPr>
              <a:t>problems in several body systems </a:t>
            </a:r>
            <a:r>
              <a:rPr lang="en-GB" sz="2800" i="0">
                <a:effectLst/>
                <a:latin typeface="Arial" panose="020B0604020202020204" pitchFamily="34" charset="0"/>
                <a:cs typeface="Arial" panose="020B0604020202020204" pitchFamily="34" charset="0"/>
              </a:rPr>
              <a:t>affecting urine production or sleep quality</a:t>
            </a:r>
            <a:br>
              <a:rPr lang="en-GB" sz="2800" i="0">
                <a:effectLst/>
                <a:latin typeface="Arial" panose="020B0604020202020204" pitchFamily="34" charset="0"/>
                <a:cs typeface="Arial" panose="020B0604020202020204" pitchFamily="34" charset="0"/>
              </a:rPr>
            </a:br>
            <a:br>
              <a:rPr lang="en-GB" sz="2800" i="0">
                <a:effectLst/>
                <a:latin typeface="Arial" panose="020B0604020202020204" pitchFamily="34" charset="0"/>
                <a:cs typeface="Arial" panose="020B0604020202020204" pitchFamily="34" charset="0"/>
              </a:rPr>
            </a:br>
            <a:r>
              <a:rPr lang="en-US" sz="2800" b="0" i="0" u="none" strike="noStrike" kern="1200" spc="100" baseline="0">
                <a:solidFill>
                  <a:schemeClr val="tx1">
                    <a:lumMod val="85000"/>
                    <a:lumOff val="15000"/>
                  </a:schemeClr>
                </a:solidFill>
                <a:effectLst/>
                <a:latin typeface="Arial" panose="020B0604020202020204" pitchFamily="34" charset="0"/>
                <a:cs typeface="Arial" panose="020B0604020202020204" pitchFamily="34" charset="0"/>
              </a:rPr>
              <a:t>There may be </a:t>
            </a:r>
            <a:r>
              <a:rPr lang="en-US" sz="2800" b="1" i="0" u="none" strike="noStrike" kern="1200" spc="100" baseline="0">
                <a:solidFill>
                  <a:schemeClr val="tx1">
                    <a:lumMod val="85000"/>
                    <a:lumOff val="15000"/>
                  </a:schemeClr>
                </a:solidFill>
                <a:effectLst/>
                <a:latin typeface="Arial" panose="020B0604020202020204" pitchFamily="34" charset="0"/>
                <a:cs typeface="Arial" panose="020B0604020202020204" pitchFamily="34" charset="0"/>
              </a:rPr>
              <a:t>no clear reason </a:t>
            </a:r>
            <a:r>
              <a:rPr lang="en-US" sz="2800" b="0" i="0" u="none" strike="noStrike" kern="1200" spc="100" baseline="0">
                <a:solidFill>
                  <a:schemeClr val="tx1">
                    <a:lumMod val="85000"/>
                    <a:lumOff val="15000"/>
                  </a:schemeClr>
                </a:solidFill>
                <a:effectLst/>
                <a:latin typeface="Arial" panose="020B0604020202020204" pitchFamily="34" charset="0"/>
                <a:cs typeface="Arial" panose="020B0604020202020204" pitchFamily="34" charset="0"/>
              </a:rPr>
              <a:t>for an individual patient experiencing nocturia, or it can be </a:t>
            </a:r>
            <a:r>
              <a:rPr lang="en-US" sz="2800" b="1" i="0" u="none" strike="noStrike" kern="1200" spc="100" baseline="0">
                <a:solidFill>
                  <a:schemeClr val="tx1">
                    <a:lumMod val="85000"/>
                    <a:lumOff val="15000"/>
                  </a:schemeClr>
                </a:solidFill>
                <a:effectLst/>
                <a:latin typeface="Arial" panose="020B0604020202020204" pitchFamily="34" charset="0"/>
                <a:cs typeface="Arial" panose="020B0604020202020204" pitchFamily="34" charset="0"/>
              </a:rPr>
              <a:t>multifactorial</a:t>
            </a:r>
            <a:br>
              <a:rPr lang="en-GB" sz="2800">
                <a:latin typeface="Arial" panose="020B0604020202020204" pitchFamily="34" charset="0"/>
                <a:cs typeface="Arial" panose="020B0604020202020204" pitchFamily="34" charset="0"/>
              </a:rPr>
            </a:br>
            <a:endParaRPr lang="en-GB" sz="2800" i="0">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F72E8F93-F394-5462-9D83-00CF738EE880}"/>
              </a:ext>
            </a:extLst>
          </p:cNvPr>
          <p:cNvSpPr>
            <a:spLocks noGrp="1"/>
          </p:cNvSpPr>
          <p:nvPr>
            <p:ph type="sldNum" sz="quarter" idx="12"/>
          </p:nvPr>
        </p:nvSpPr>
        <p:spPr>
          <a:xfrm>
            <a:off x="9215718" y="6328215"/>
            <a:ext cx="2743200" cy="365125"/>
          </a:xfrm>
        </p:spPr>
        <p:txBody>
          <a:bodyPr/>
          <a:lstStyle/>
          <a:p>
            <a:fld id="{D79E6812-DF0E-4B88-AFAA-EAC7168F54C0}" type="slidenum">
              <a:rPr lang="en-US" smtClean="0"/>
              <a:pPr/>
              <a:t>1</a:t>
            </a:fld>
            <a:endParaRPr lang="en-US"/>
          </a:p>
        </p:txBody>
      </p:sp>
      <p:sp>
        <p:nvSpPr>
          <p:cNvPr id="4" name="TextBox 3">
            <a:extLst>
              <a:ext uri="{FF2B5EF4-FFF2-40B4-BE49-F238E27FC236}">
                <a16:creationId xmlns:a16="http://schemas.microsoft.com/office/drawing/2014/main" id="{FA0D6C30-C41F-A5BC-6D1F-AE19D0FE43E0}"/>
              </a:ext>
            </a:extLst>
          </p:cNvPr>
          <p:cNvSpPr txBox="1"/>
          <p:nvPr/>
        </p:nvSpPr>
        <p:spPr>
          <a:xfrm>
            <a:off x="491717" y="164660"/>
            <a:ext cx="10930270" cy="584775"/>
          </a:xfrm>
          <a:prstGeom prst="rect">
            <a:avLst/>
          </a:prstGeom>
          <a:noFill/>
        </p:spPr>
        <p:txBody>
          <a:bodyPr wrap="square" rtlCol="0">
            <a:spAutoFit/>
          </a:bodyPr>
          <a:lstStyle/>
          <a:p>
            <a:r>
              <a:rPr lang="en-GB" sz="3200" b="1">
                <a:latin typeface="Arial" panose="020B0604020202020204" pitchFamily="34" charset="0"/>
                <a:cs typeface="Arial" panose="020B0604020202020204" pitchFamily="34" charset="0"/>
              </a:rPr>
              <a:t>What is nocturia?</a:t>
            </a:r>
          </a:p>
        </p:txBody>
      </p:sp>
      <p:cxnSp>
        <p:nvCxnSpPr>
          <p:cNvPr id="6" name="Straight Connector 5">
            <a:extLst>
              <a:ext uri="{FF2B5EF4-FFF2-40B4-BE49-F238E27FC236}">
                <a16:creationId xmlns:a16="http://schemas.microsoft.com/office/drawing/2014/main" id="{FA1A9128-96D0-C3FA-0C73-2C455761F672}"/>
              </a:ext>
            </a:extLst>
          </p:cNvPr>
          <p:cNvCxnSpPr>
            <a:cxnSpLocks/>
          </p:cNvCxnSpPr>
          <p:nvPr/>
        </p:nvCxnSpPr>
        <p:spPr>
          <a:xfrm>
            <a:off x="0" y="860059"/>
            <a:ext cx="12192000" cy="0"/>
          </a:xfrm>
          <a:prstGeom prst="line">
            <a:avLst/>
          </a:prstGeom>
          <a:ln w="63500">
            <a:solidFill>
              <a:srgbClr val="002E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46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34538B-F903-00BA-7967-C9E68B979C9A}"/>
              </a:ext>
            </a:extLst>
          </p:cNvPr>
          <p:cNvSpPr>
            <a:spLocks noGrp="1"/>
          </p:cNvSpPr>
          <p:nvPr>
            <p:ph type="sldNum" sz="quarter" idx="12"/>
          </p:nvPr>
        </p:nvSpPr>
        <p:spPr/>
        <p:txBody>
          <a:bodyPr/>
          <a:lstStyle/>
          <a:p>
            <a:pPr algn="ctr"/>
            <a:fld id="{D79E6812-DF0E-4B88-AFAA-EAC7168F54C0}" type="slidenum">
              <a:rPr lang="en-US" smtClean="0"/>
              <a:pPr algn="ctr"/>
              <a:t>2</a:t>
            </a:fld>
            <a:endParaRPr lang="en-US"/>
          </a:p>
        </p:txBody>
      </p:sp>
      <p:pic>
        <p:nvPicPr>
          <p:cNvPr id="4" name="Picture 3" descr="A diagram of a medical condition&#10;&#10;Description automatically generated with medium confidence">
            <a:extLst>
              <a:ext uri="{FF2B5EF4-FFF2-40B4-BE49-F238E27FC236}">
                <a16:creationId xmlns:a16="http://schemas.microsoft.com/office/drawing/2014/main" id="{A83AADC7-7D5E-E4CB-4F74-0A7E39B807D5}"/>
              </a:ext>
            </a:extLst>
          </p:cNvPr>
          <p:cNvPicPr>
            <a:picLocks noChangeAspect="1"/>
          </p:cNvPicPr>
          <p:nvPr/>
        </p:nvPicPr>
        <p:blipFill>
          <a:blip r:embed="rId2"/>
          <a:stretch>
            <a:fillRect/>
          </a:stretch>
        </p:blipFill>
        <p:spPr>
          <a:xfrm>
            <a:off x="2167352" y="939387"/>
            <a:ext cx="8382827" cy="5918613"/>
          </a:xfrm>
          <a:prstGeom prst="rect">
            <a:avLst/>
          </a:prstGeom>
        </p:spPr>
      </p:pic>
      <p:sp>
        <p:nvSpPr>
          <p:cNvPr id="6" name="TextBox 5">
            <a:extLst>
              <a:ext uri="{FF2B5EF4-FFF2-40B4-BE49-F238E27FC236}">
                <a16:creationId xmlns:a16="http://schemas.microsoft.com/office/drawing/2014/main" id="{3A1DC163-A3E5-F45F-3748-034F216D101D}"/>
              </a:ext>
            </a:extLst>
          </p:cNvPr>
          <p:cNvSpPr txBox="1"/>
          <p:nvPr/>
        </p:nvSpPr>
        <p:spPr>
          <a:xfrm>
            <a:off x="2438859" y="164660"/>
            <a:ext cx="8593576" cy="523220"/>
          </a:xfrm>
          <a:prstGeom prst="rect">
            <a:avLst/>
          </a:prstGeom>
          <a:noFill/>
        </p:spPr>
        <p:txBody>
          <a:bodyPr wrap="square" rtlCol="0">
            <a:spAutoFit/>
          </a:bodyPr>
          <a:lstStyle/>
          <a:p>
            <a:r>
              <a:rPr lang="en-GB" sz="2800" b="1">
                <a:latin typeface="Arial" panose="020B0604020202020204" pitchFamily="34" charset="0"/>
                <a:cs typeface="Arial" panose="020B0604020202020204" pitchFamily="34" charset="0"/>
              </a:rPr>
              <a:t>PLANET diagram: Assessment of Nocturia</a:t>
            </a:r>
          </a:p>
        </p:txBody>
      </p:sp>
      <p:cxnSp>
        <p:nvCxnSpPr>
          <p:cNvPr id="3" name="Straight Connector 2">
            <a:extLst>
              <a:ext uri="{FF2B5EF4-FFF2-40B4-BE49-F238E27FC236}">
                <a16:creationId xmlns:a16="http://schemas.microsoft.com/office/drawing/2014/main" id="{692E1357-863C-4D13-4B06-FC03A2B56E7E}"/>
              </a:ext>
            </a:extLst>
          </p:cNvPr>
          <p:cNvCxnSpPr>
            <a:cxnSpLocks/>
          </p:cNvCxnSpPr>
          <p:nvPr/>
        </p:nvCxnSpPr>
        <p:spPr>
          <a:xfrm>
            <a:off x="0" y="860059"/>
            <a:ext cx="12192000" cy="0"/>
          </a:xfrm>
          <a:prstGeom prst="line">
            <a:avLst/>
          </a:prstGeom>
          <a:ln w="63500">
            <a:solidFill>
              <a:srgbClr val="002E9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A9BEBE8-8949-7843-CDB0-65BACA1726E0}"/>
              </a:ext>
            </a:extLst>
          </p:cNvPr>
          <p:cNvSpPr txBox="1"/>
          <p:nvPr/>
        </p:nvSpPr>
        <p:spPr>
          <a:xfrm>
            <a:off x="76953" y="1028543"/>
            <a:ext cx="2817478" cy="923330"/>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PLANET: </a:t>
            </a:r>
            <a:r>
              <a:rPr lang="en-GB" b="0" i="0" u="none" strike="noStrike">
                <a:solidFill>
                  <a:srgbClr val="212121"/>
                </a:solidFill>
                <a:effectLst/>
                <a:latin typeface="Arial" panose="020B0604020202020204" pitchFamily="34" charset="0"/>
                <a:cs typeface="Arial" panose="020B0604020202020204" pitchFamily="34" charset="0"/>
              </a:rPr>
              <a:t>PLanning Appropriate Nocturia Evaluation and Treatment</a:t>
            </a:r>
            <a:endParaRPr lang="en-GB">
              <a:latin typeface="Arial" panose="020B0604020202020204" pitchFamily="34" charset="0"/>
              <a:cs typeface="Arial" panose="020B0604020202020204" pitchFamily="34" charset="0"/>
            </a:endParaRPr>
          </a:p>
        </p:txBody>
      </p:sp>
      <p:sp>
        <p:nvSpPr>
          <p:cNvPr id="9" name="Slide Number Placeholder 9">
            <a:extLst>
              <a:ext uri="{FF2B5EF4-FFF2-40B4-BE49-F238E27FC236}">
                <a16:creationId xmlns:a16="http://schemas.microsoft.com/office/drawing/2014/main" id="{81EDF75C-672A-6BE0-C25D-7E9C8EB9C093}"/>
              </a:ext>
            </a:extLst>
          </p:cNvPr>
          <p:cNvSpPr txBox="1">
            <a:spLocks/>
          </p:cNvSpPr>
          <p:nvPr/>
        </p:nvSpPr>
        <p:spPr>
          <a:xfrm>
            <a:off x="9215718" y="6328215"/>
            <a:ext cx="2743200" cy="365125"/>
          </a:xfrm>
          <a:prstGeom prst="rect">
            <a:avLst/>
          </a:prstGeom>
        </p:spPr>
        <p:txBody>
          <a:bodyPr vert="horz" lIns="91440" tIns="45720" rIns="91440" bIns="45720" rtlCol="0" anchor="ctr"/>
          <a:lstStyle>
            <a:defPPr>
              <a:defRPr lang="en-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9E6812-DF0E-4B88-AFAA-EAC7168F54C0}" type="slidenum">
              <a:rPr lang="en-US" smtClean="0"/>
              <a:pPr/>
              <a:t>2</a:t>
            </a:fld>
            <a:endParaRPr lang="en-US"/>
          </a:p>
        </p:txBody>
      </p:sp>
    </p:spTree>
    <p:extLst>
      <p:ext uri="{BB962C8B-B14F-4D97-AF65-F5344CB8AC3E}">
        <p14:creationId xmlns:p14="http://schemas.microsoft.com/office/powerpoint/2010/main" val="82978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A837-6CC3-B565-9628-E2E458392C29}"/>
              </a:ext>
            </a:extLst>
          </p:cNvPr>
          <p:cNvSpPr>
            <a:spLocks noGrp="1"/>
          </p:cNvSpPr>
          <p:nvPr>
            <p:ph type="title"/>
          </p:nvPr>
        </p:nvSpPr>
        <p:spPr>
          <a:xfrm>
            <a:off x="634759" y="1744058"/>
            <a:ext cx="6213541" cy="3843363"/>
          </a:xfrm>
        </p:spPr>
        <p:txBody>
          <a:bodyPr vert="horz" lIns="91440" tIns="45720" rIns="91440" bIns="45720" rtlCol="0" anchor="t">
            <a:noAutofit/>
          </a:bodyPr>
          <a:lstStyle/>
          <a:p>
            <a:pPr>
              <a:lnSpc>
                <a:spcPct val="100000"/>
              </a:lnSpc>
            </a:pPr>
            <a:r>
              <a:rPr lang="en-US" sz="2800" i="0" u="none" strike="noStrike" kern="1200" spc="100" baseline="0">
                <a:solidFill>
                  <a:schemeClr val="tx1">
                    <a:lumMod val="85000"/>
                    <a:lumOff val="15000"/>
                  </a:schemeClr>
                </a:solidFill>
                <a:effectLst/>
                <a:latin typeface="Arial" panose="020B0604020202020204" pitchFamily="34" charset="0"/>
                <a:cs typeface="Arial" panose="020B0604020202020204" pitchFamily="34" charset="0"/>
              </a:rPr>
              <a:t>Review of the patient’s </a:t>
            </a:r>
            <a:r>
              <a:rPr lang="en-US" sz="2800" b="1" i="0" u="none" strike="noStrike" kern="1200" spc="100" baseline="0">
                <a:solidFill>
                  <a:schemeClr val="tx1">
                    <a:lumMod val="85000"/>
                    <a:lumOff val="15000"/>
                  </a:schemeClr>
                </a:solidFill>
                <a:effectLst/>
                <a:latin typeface="Arial" panose="020B0604020202020204" pitchFamily="34" charset="0"/>
                <a:cs typeface="Arial" panose="020B0604020202020204" pitchFamily="34" charset="0"/>
              </a:rPr>
              <a:t>medical history &amp; physical examination </a:t>
            </a:r>
            <a:r>
              <a:rPr lang="en-US" sz="2800" i="0">
                <a:latin typeface="Arial" panose="020B0604020202020204" pitchFamily="34" charset="0"/>
                <a:cs typeface="Arial" panose="020B0604020202020204" pitchFamily="34" charset="0"/>
              </a:rPr>
              <a:t>are essential to assess the potential cause(s) of nocturia.</a:t>
            </a:r>
            <a:br>
              <a:rPr lang="en-US" sz="2800" i="0">
                <a:latin typeface="Arial" panose="020B0604020202020204" pitchFamily="34" charset="0"/>
                <a:cs typeface="Arial" panose="020B0604020202020204" pitchFamily="34" charset="0"/>
              </a:rPr>
            </a:br>
            <a:br>
              <a:rPr lang="en-US" sz="2800" i="0">
                <a:latin typeface="Arial" panose="020B0604020202020204" pitchFamily="34" charset="0"/>
                <a:cs typeface="Arial" panose="020B0604020202020204" pitchFamily="34" charset="0"/>
              </a:rPr>
            </a:br>
            <a:r>
              <a:rPr lang="en-US" sz="2800" i="0">
                <a:latin typeface="Arial" panose="020B0604020202020204" pitchFamily="34" charset="0"/>
                <a:cs typeface="Arial" panose="020B0604020202020204" pitchFamily="34" charset="0"/>
              </a:rPr>
              <a:t>However, they should</a:t>
            </a:r>
            <a:r>
              <a:rPr lang="en-US" sz="2800" i="0" u="none" strike="noStrike" kern="1200" spc="100" baseline="0">
                <a:solidFill>
                  <a:schemeClr val="tx1">
                    <a:lumMod val="85000"/>
                    <a:lumOff val="15000"/>
                  </a:schemeClr>
                </a:solidFill>
                <a:effectLst/>
                <a:latin typeface="Arial" panose="020B0604020202020204" pitchFamily="34" charset="0"/>
                <a:cs typeface="Arial" panose="020B0604020202020204" pitchFamily="34" charset="0"/>
              </a:rPr>
              <a:t> be supplemented with the following resources…</a:t>
            </a:r>
            <a:endParaRPr lang="en-US" sz="2800" i="0" kern="1200" spc="100" baseline="0">
              <a:solidFill>
                <a:schemeClr val="tx1">
                  <a:lumMod val="85000"/>
                  <a:lumOff val="15000"/>
                </a:schemeClr>
              </a:solidFill>
              <a:latin typeface="Arial" panose="020B0604020202020204" pitchFamily="34" charset="0"/>
              <a:cs typeface="Arial" panose="020B0604020202020204" pitchFamily="34" charset="0"/>
            </a:endParaRPr>
          </a:p>
        </p:txBody>
      </p:sp>
      <p:pic>
        <p:nvPicPr>
          <p:cNvPr id="6" name="Content Placeholder 5" descr="A medical record icon with a medical symbol&#10;&#10;Description automatically generated">
            <a:extLst>
              <a:ext uri="{FF2B5EF4-FFF2-40B4-BE49-F238E27FC236}">
                <a16:creationId xmlns:a16="http://schemas.microsoft.com/office/drawing/2014/main" id="{760107BD-5E9E-11DE-BCCB-92230CFAF83E}"/>
              </a:ext>
            </a:extLst>
          </p:cNvPr>
          <p:cNvPicPr>
            <a:picLocks noChangeAspect="1"/>
          </p:cNvPicPr>
          <p:nvPr/>
        </p:nvPicPr>
        <p:blipFill>
          <a:blip r:embed="rId2">
            <a:grayscl/>
          </a:blip>
          <a:stretch>
            <a:fillRect/>
          </a:stretch>
        </p:blipFill>
        <p:spPr>
          <a:xfrm>
            <a:off x="6848300" y="3516699"/>
            <a:ext cx="3027600" cy="3027600"/>
          </a:xfrm>
          <a:prstGeom prst="rect">
            <a:avLst/>
          </a:prstGeom>
        </p:spPr>
      </p:pic>
      <p:pic>
        <p:nvPicPr>
          <p:cNvPr id="7" name="Content Placeholder 9" descr="A stethoscope with a black circle&#10;&#10;Description automatically generated">
            <a:extLst>
              <a:ext uri="{FF2B5EF4-FFF2-40B4-BE49-F238E27FC236}">
                <a16:creationId xmlns:a16="http://schemas.microsoft.com/office/drawing/2014/main" id="{7C58BFC7-4356-14D0-BEC6-B1516895CE64}"/>
              </a:ext>
            </a:extLst>
          </p:cNvPr>
          <p:cNvPicPr>
            <a:picLocks noChangeAspect="1"/>
          </p:cNvPicPr>
          <p:nvPr/>
        </p:nvPicPr>
        <p:blipFill>
          <a:blip r:embed="rId3"/>
          <a:stretch>
            <a:fillRect/>
          </a:stretch>
        </p:blipFill>
        <p:spPr>
          <a:xfrm>
            <a:off x="7320216" y="1646286"/>
            <a:ext cx="1870413" cy="1870413"/>
          </a:xfrm>
          <a:prstGeom prst="rect">
            <a:avLst/>
          </a:prstGeom>
        </p:spPr>
      </p:pic>
      <p:pic>
        <p:nvPicPr>
          <p:cNvPr id="8" name="Picture 7">
            <a:extLst>
              <a:ext uri="{FF2B5EF4-FFF2-40B4-BE49-F238E27FC236}">
                <a16:creationId xmlns:a16="http://schemas.microsoft.com/office/drawing/2014/main" id="{4A9C9D99-ECDF-78AB-E1B3-8F336D6F5F6E}"/>
              </a:ext>
            </a:extLst>
          </p:cNvPr>
          <p:cNvPicPr>
            <a:picLocks noChangeAspect="1"/>
          </p:cNvPicPr>
          <p:nvPr/>
        </p:nvPicPr>
        <p:blipFill>
          <a:blip r:embed="rId4">
            <a:biLevel thresh="75000"/>
          </a:blip>
          <a:stretch>
            <a:fillRect/>
          </a:stretch>
        </p:blipFill>
        <p:spPr>
          <a:xfrm>
            <a:off x="9643631" y="2763409"/>
            <a:ext cx="2133981" cy="2133981"/>
          </a:xfrm>
          <a:prstGeom prst="rect">
            <a:avLst/>
          </a:prstGeom>
        </p:spPr>
      </p:pic>
      <p:sp>
        <p:nvSpPr>
          <p:cNvPr id="3" name="TextBox 2">
            <a:extLst>
              <a:ext uri="{FF2B5EF4-FFF2-40B4-BE49-F238E27FC236}">
                <a16:creationId xmlns:a16="http://schemas.microsoft.com/office/drawing/2014/main" id="{650416FB-D2C8-E5DD-0431-F5BEA3E1E5ED}"/>
              </a:ext>
            </a:extLst>
          </p:cNvPr>
          <p:cNvSpPr txBox="1"/>
          <p:nvPr/>
        </p:nvSpPr>
        <p:spPr>
          <a:xfrm>
            <a:off x="634759" y="161149"/>
            <a:ext cx="11203066" cy="584775"/>
          </a:xfrm>
          <a:prstGeom prst="rect">
            <a:avLst/>
          </a:prstGeom>
          <a:noFill/>
        </p:spPr>
        <p:txBody>
          <a:bodyPr wrap="square" rtlCol="0">
            <a:spAutoFit/>
          </a:bodyPr>
          <a:lstStyle/>
          <a:p>
            <a:r>
              <a:rPr lang="en-GB" sz="3200" b="1">
                <a:latin typeface="Arial" panose="020B0604020202020204" pitchFamily="34" charset="0"/>
                <a:cs typeface="Arial" panose="020B0604020202020204" pitchFamily="34" charset="0"/>
              </a:rPr>
              <a:t>How to assess Nocturia?</a:t>
            </a:r>
          </a:p>
        </p:txBody>
      </p:sp>
      <p:cxnSp>
        <p:nvCxnSpPr>
          <p:cNvPr id="5" name="Straight Connector 4">
            <a:extLst>
              <a:ext uri="{FF2B5EF4-FFF2-40B4-BE49-F238E27FC236}">
                <a16:creationId xmlns:a16="http://schemas.microsoft.com/office/drawing/2014/main" id="{A6E58404-F3C7-5C83-5020-731D6C05F440}"/>
              </a:ext>
            </a:extLst>
          </p:cNvPr>
          <p:cNvCxnSpPr>
            <a:cxnSpLocks/>
          </p:cNvCxnSpPr>
          <p:nvPr/>
        </p:nvCxnSpPr>
        <p:spPr>
          <a:xfrm>
            <a:off x="0" y="860059"/>
            <a:ext cx="12192000" cy="0"/>
          </a:xfrm>
          <a:prstGeom prst="line">
            <a:avLst/>
          </a:prstGeom>
          <a:ln w="63500">
            <a:solidFill>
              <a:srgbClr val="002E99"/>
            </a:solidFill>
          </a:ln>
        </p:spPr>
        <p:style>
          <a:lnRef idx="1">
            <a:schemeClr val="accent1"/>
          </a:lnRef>
          <a:fillRef idx="0">
            <a:schemeClr val="accent1"/>
          </a:fillRef>
          <a:effectRef idx="0">
            <a:schemeClr val="accent1"/>
          </a:effectRef>
          <a:fontRef idx="minor">
            <a:schemeClr val="tx1"/>
          </a:fontRef>
        </p:style>
      </p:cxnSp>
      <p:sp>
        <p:nvSpPr>
          <p:cNvPr id="11" name="Slide Number Placeholder 9">
            <a:extLst>
              <a:ext uri="{FF2B5EF4-FFF2-40B4-BE49-F238E27FC236}">
                <a16:creationId xmlns:a16="http://schemas.microsoft.com/office/drawing/2014/main" id="{4D594FF0-DCF3-A0E2-6151-CF933B066643}"/>
              </a:ext>
            </a:extLst>
          </p:cNvPr>
          <p:cNvSpPr>
            <a:spLocks noGrp="1"/>
          </p:cNvSpPr>
          <p:nvPr>
            <p:ph type="sldNum" sz="quarter" idx="12"/>
          </p:nvPr>
        </p:nvSpPr>
        <p:spPr>
          <a:xfrm>
            <a:off x="9215718" y="6328215"/>
            <a:ext cx="2743200" cy="365125"/>
          </a:xfrm>
        </p:spPr>
        <p:txBody>
          <a:bodyPr/>
          <a:lstStyle/>
          <a:p>
            <a:fld id="{D79E6812-DF0E-4B88-AFAA-EAC7168F54C0}" type="slidenum">
              <a:rPr lang="en-US" smtClean="0"/>
              <a:pPr/>
              <a:t>3</a:t>
            </a:fld>
            <a:endParaRPr lang="en-US"/>
          </a:p>
        </p:txBody>
      </p:sp>
    </p:spTree>
    <p:extLst>
      <p:ext uri="{BB962C8B-B14F-4D97-AF65-F5344CB8AC3E}">
        <p14:creationId xmlns:p14="http://schemas.microsoft.com/office/powerpoint/2010/main" val="53328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FF474D3-FE1C-73E3-AAF4-EA8287DB1F2A}"/>
              </a:ext>
            </a:extLst>
          </p:cNvPr>
          <p:cNvSpPr txBox="1"/>
          <p:nvPr/>
        </p:nvSpPr>
        <p:spPr>
          <a:xfrm>
            <a:off x="430696" y="3429000"/>
            <a:ext cx="3398354" cy="1692771"/>
          </a:xfrm>
          <a:prstGeom prst="rect">
            <a:avLst/>
          </a:prstGeom>
          <a:noFill/>
        </p:spPr>
        <p:txBody>
          <a:bodyPr wrap="square" rtlCol="0">
            <a:spAutoFit/>
          </a:bodyPr>
          <a:lstStyle/>
          <a:p>
            <a:pPr algn="ctr"/>
            <a:r>
              <a:rPr lang="en-GB" sz="2600" dirty="0">
                <a:latin typeface="Arial" panose="020B0604020202020204" pitchFamily="34" charset="0"/>
                <a:cs typeface="Arial" panose="020B0604020202020204" pitchFamily="34" charset="0"/>
              </a:rPr>
              <a:t>Fill in </a:t>
            </a:r>
            <a:r>
              <a:rPr lang="en-GB" sz="2600" b="1" dirty="0">
                <a:latin typeface="Arial" panose="020B0604020202020204" pitchFamily="34" charset="0"/>
                <a:cs typeface="Arial" panose="020B0604020202020204" pitchFamily="34" charset="0"/>
              </a:rPr>
              <a:t>during the consultation </a:t>
            </a:r>
            <a:r>
              <a:rPr lang="en-GB" sz="2600" dirty="0">
                <a:latin typeface="Arial" panose="020B0604020202020204" pitchFamily="34" charset="0"/>
                <a:cs typeface="Arial" panose="020B0604020202020204" pitchFamily="34" charset="0"/>
              </a:rPr>
              <a:t>by asking the questions directly to the patient</a:t>
            </a:r>
          </a:p>
        </p:txBody>
      </p:sp>
      <p:cxnSp>
        <p:nvCxnSpPr>
          <p:cNvPr id="4" name="Straight Connector 3">
            <a:extLst>
              <a:ext uri="{FF2B5EF4-FFF2-40B4-BE49-F238E27FC236}">
                <a16:creationId xmlns:a16="http://schemas.microsoft.com/office/drawing/2014/main" id="{C454008D-078C-C207-1B0B-7B70B248A6D4}"/>
              </a:ext>
            </a:extLst>
          </p:cNvPr>
          <p:cNvCxnSpPr>
            <a:cxnSpLocks/>
          </p:cNvCxnSpPr>
          <p:nvPr/>
        </p:nvCxnSpPr>
        <p:spPr>
          <a:xfrm>
            <a:off x="0" y="860059"/>
            <a:ext cx="12192000" cy="0"/>
          </a:xfrm>
          <a:prstGeom prst="line">
            <a:avLst/>
          </a:prstGeom>
          <a:ln w="63500">
            <a:solidFill>
              <a:srgbClr val="002E99"/>
            </a:solidFill>
          </a:ln>
        </p:spPr>
        <p:style>
          <a:lnRef idx="1">
            <a:schemeClr val="accent1"/>
          </a:lnRef>
          <a:fillRef idx="0">
            <a:schemeClr val="accent1"/>
          </a:fillRef>
          <a:effectRef idx="0">
            <a:schemeClr val="accent1"/>
          </a:effectRef>
          <a:fontRef idx="minor">
            <a:schemeClr val="tx1"/>
          </a:fontRef>
        </p:style>
      </p:cxnSp>
      <p:sp>
        <p:nvSpPr>
          <p:cNvPr id="6" name="Slide Number Placeholder 9">
            <a:extLst>
              <a:ext uri="{FF2B5EF4-FFF2-40B4-BE49-F238E27FC236}">
                <a16:creationId xmlns:a16="http://schemas.microsoft.com/office/drawing/2014/main" id="{5A32CEE5-3C66-94FF-04E1-710038BDF012}"/>
              </a:ext>
            </a:extLst>
          </p:cNvPr>
          <p:cNvSpPr>
            <a:spLocks noGrp="1"/>
          </p:cNvSpPr>
          <p:nvPr>
            <p:ph type="sldNum" sz="quarter" idx="12"/>
          </p:nvPr>
        </p:nvSpPr>
        <p:spPr>
          <a:xfrm>
            <a:off x="9215718" y="6328215"/>
            <a:ext cx="2743200" cy="365125"/>
          </a:xfrm>
        </p:spPr>
        <p:txBody>
          <a:bodyPr/>
          <a:lstStyle/>
          <a:p>
            <a:fld id="{D79E6812-DF0E-4B88-AFAA-EAC7168F54C0}" type="slidenum">
              <a:rPr lang="en-US" smtClean="0"/>
              <a:pPr/>
              <a:t>4</a:t>
            </a:fld>
            <a:endParaRPr lang="en-US"/>
          </a:p>
        </p:txBody>
      </p:sp>
      <p:sp>
        <p:nvSpPr>
          <p:cNvPr id="9" name="TextBox 8">
            <a:extLst>
              <a:ext uri="{FF2B5EF4-FFF2-40B4-BE49-F238E27FC236}">
                <a16:creationId xmlns:a16="http://schemas.microsoft.com/office/drawing/2014/main" id="{91BF76A6-2289-5D9B-B227-8D4173F5AF19}"/>
              </a:ext>
            </a:extLst>
          </p:cNvPr>
          <p:cNvSpPr txBox="1"/>
          <p:nvPr/>
        </p:nvSpPr>
        <p:spPr>
          <a:xfrm>
            <a:off x="376029" y="149775"/>
            <a:ext cx="11439939" cy="523220"/>
          </a:xfrm>
          <a:prstGeom prst="rect">
            <a:avLst/>
          </a:prstGeom>
          <a:noFill/>
        </p:spPr>
        <p:txBody>
          <a:bodyPr wrap="square">
            <a:spAutoFit/>
          </a:bodyPr>
          <a:lstStyle/>
          <a:p>
            <a:pPr algn="ctr"/>
            <a:r>
              <a:rPr lang="en-US" sz="2800" b="1" i="0" dirty="0">
                <a:latin typeface="Arial" panose="020B0604020202020204" pitchFamily="34" charset="0"/>
                <a:cs typeface="Arial" panose="020B0604020202020204" pitchFamily="34" charset="0"/>
              </a:rPr>
              <a:t>Resource </a:t>
            </a:r>
            <a:r>
              <a:rPr lang="en-US" sz="2800" b="1" dirty="0">
                <a:latin typeface="Arial" panose="020B0604020202020204" pitchFamily="34" charset="0"/>
                <a:cs typeface="Arial" panose="020B0604020202020204" pitchFamily="34" charset="0"/>
              </a:rPr>
              <a:t>1</a:t>
            </a:r>
            <a:r>
              <a:rPr lang="en-US" sz="2800" b="1" i="0" dirty="0">
                <a:latin typeface="Arial" panose="020B0604020202020204" pitchFamily="34" charset="0"/>
                <a:cs typeface="Arial" panose="020B0604020202020204" pitchFamily="34" charset="0"/>
              </a:rPr>
              <a:t>: Nocturia Patient Questionnaire</a:t>
            </a:r>
            <a:endParaRPr lang="en-GB" sz="2800" dirty="0">
              <a:latin typeface="Arial" panose="020B0604020202020204" pitchFamily="34" charset="0"/>
              <a:cs typeface="Arial" panose="020B0604020202020204" pitchFamily="34" charset="0"/>
            </a:endParaRPr>
          </a:p>
        </p:txBody>
      </p:sp>
      <p:pic>
        <p:nvPicPr>
          <p:cNvPr id="11" name="Picture 10" descr="A questionnaire with many questions&#10;&#10;Description automatically generated">
            <a:extLst>
              <a:ext uri="{FF2B5EF4-FFF2-40B4-BE49-F238E27FC236}">
                <a16:creationId xmlns:a16="http://schemas.microsoft.com/office/drawing/2014/main" id="{CA9EE3D8-C226-80A2-9516-62E069241298}"/>
              </a:ext>
            </a:extLst>
          </p:cNvPr>
          <p:cNvPicPr>
            <a:picLocks noChangeAspect="1"/>
          </p:cNvPicPr>
          <p:nvPr/>
        </p:nvPicPr>
        <p:blipFill>
          <a:blip r:embed="rId2"/>
          <a:stretch>
            <a:fillRect/>
          </a:stretch>
        </p:blipFill>
        <p:spPr>
          <a:xfrm>
            <a:off x="4083500" y="975736"/>
            <a:ext cx="4024999" cy="5717604"/>
          </a:xfrm>
          <a:prstGeom prst="rect">
            <a:avLst/>
          </a:prstGeom>
          <a:ln>
            <a:solidFill>
              <a:schemeClr val="tx1"/>
            </a:solidFill>
          </a:ln>
        </p:spPr>
      </p:pic>
      <p:sp>
        <p:nvSpPr>
          <p:cNvPr id="12" name="TextBox 11">
            <a:extLst>
              <a:ext uri="{FF2B5EF4-FFF2-40B4-BE49-F238E27FC236}">
                <a16:creationId xmlns:a16="http://schemas.microsoft.com/office/drawing/2014/main" id="{BBEFB123-F971-5A3A-1153-90C69F50EC74}"/>
              </a:ext>
            </a:extLst>
          </p:cNvPr>
          <p:cNvSpPr txBox="1"/>
          <p:nvPr/>
        </p:nvSpPr>
        <p:spPr>
          <a:xfrm>
            <a:off x="8362950" y="3629054"/>
            <a:ext cx="3398354" cy="1292662"/>
          </a:xfrm>
          <a:prstGeom prst="rect">
            <a:avLst/>
          </a:prstGeom>
          <a:noFill/>
        </p:spPr>
        <p:txBody>
          <a:bodyPr wrap="square" rtlCol="0">
            <a:spAutoFit/>
          </a:bodyPr>
          <a:lstStyle/>
          <a:p>
            <a:pPr algn="ctr"/>
            <a:r>
              <a:rPr lang="en-GB" sz="2600" b="1" dirty="0">
                <a:latin typeface="Arial" panose="020B0604020202020204" pitchFamily="34" charset="0"/>
                <a:cs typeface="Arial" panose="020B0604020202020204" pitchFamily="34" charset="0"/>
              </a:rPr>
              <a:t>Print or send </a:t>
            </a:r>
          </a:p>
          <a:p>
            <a:pPr algn="ctr"/>
            <a:r>
              <a:rPr lang="en-GB" sz="2600" dirty="0">
                <a:latin typeface="Arial" panose="020B0604020202020204" pitchFamily="34" charset="0"/>
                <a:cs typeface="Arial" panose="020B0604020202020204" pitchFamily="34" charset="0"/>
              </a:rPr>
              <a:t>to the patient for them to fill in </a:t>
            </a:r>
            <a:r>
              <a:rPr lang="en-GB" sz="2600" b="1" dirty="0">
                <a:latin typeface="Arial" panose="020B0604020202020204" pitchFamily="34" charset="0"/>
                <a:cs typeface="Arial" panose="020B0604020202020204" pitchFamily="34" charset="0"/>
              </a:rPr>
              <a:t>at home</a:t>
            </a:r>
          </a:p>
        </p:txBody>
      </p:sp>
      <p:sp>
        <p:nvSpPr>
          <p:cNvPr id="13" name="TextBox 12">
            <a:extLst>
              <a:ext uri="{FF2B5EF4-FFF2-40B4-BE49-F238E27FC236}">
                <a16:creationId xmlns:a16="http://schemas.microsoft.com/office/drawing/2014/main" id="{698C8436-C3AF-63CA-56FF-61A2067EBE2C}"/>
              </a:ext>
            </a:extLst>
          </p:cNvPr>
          <p:cNvSpPr txBox="1"/>
          <p:nvPr/>
        </p:nvSpPr>
        <p:spPr>
          <a:xfrm>
            <a:off x="729698" y="2040305"/>
            <a:ext cx="2800350" cy="830997"/>
          </a:xfrm>
          <a:prstGeom prst="rect">
            <a:avLst/>
          </a:prstGeom>
          <a:noFill/>
          <a:ln w="25400">
            <a:solidFill>
              <a:srgbClr val="00B050"/>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Option 1</a:t>
            </a:r>
          </a:p>
          <a:p>
            <a:pPr algn="ctr"/>
            <a:r>
              <a:rPr lang="en-GB" sz="2400" b="1" dirty="0">
                <a:latin typeface="Arial" panose="020B0604020202020204" pitchFamily="34" charset="0"/>
                <a:cs typeface="Arial" panose="020B0604020202020204" pitchFamily="34" charset="0"/>
              </a:rPr>
              <a:t>(Recommended)</a:t>
            </a:r>
          </a:p>
        </p:txBody>
      </p:sp>
      <p:sp>
        <p:nvSpPr>
          <p:cNvPr id="15" name="Rectangle 14">
            <a:extLst>
              <a:ext uri="{FF2B5EF4-FFF2-40B4-BE49-F238E27FC236}">
                <a16:creationId xmlns:a16="http://schemas.microsoft.com/office/drawing/2014/main" id="{5E835196-69BE-D8D1-0B8A-7341B488B005}"/>
              </a:ext>
            </a:extLst>
          </p:cNvPr>
          <p:cNvSpPr/>
          <p:nvPr/>
        </p:nvSpPr>
        <p:spPr>
          <a:xfrm>
            <a:off x="8641080" y="2040305"/>
            <a:ext cx="2821222" cy="830979"/>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6700AE06-FF63-6D1C-50A3-DD98E0FA7C5C}"/>
              </a:ext>
            </a:extLst>
          </p:cNvPr>
          <p:cNvSpPr txBox="1"/>
          <p:nvPr/>
        </p:nvSpPr>
        <p:spPr>
          <a:xfrm>
            <a:off x="8636598" y="2222555"/>
            <a:ext cx="2800350" cy="461665"/>
          </a:xfrm>
          <a:prstGeom prst="rect">
            <a:avLst/>
          </a:prstGeom>
          <a:noFill/>
          <a:ln w="25400">
            <a:noFill/>
          </a:ln>
        </p:spPr>
        <p:txBody>
          <a:bodyPr wrap="square" rtlCol="0">
            <a:spAutoFit/>
          </a:bodyPr>
          <a:lstStyle/>
          <a:p>
            <a:pPr algn="ctr"/>
            <a:r>
              <a:rPr lang="en-GB" sz="2400" b="1" dirty="0">
                <a:latin typeface="Arial" panose="020B0604020202020204" pitchFamily="34" charset="0"/>
                <a:cs typeface="Arial" panose="020B0604020202020204" pitchFamily="34" charset="0"/>
              </a:rPr>
              <a:t>Option 2</a:t>
            </a:r>
          </a:p>
        </p:txBody>
      </p:sp>
    </p:spTree>
    <p:extLst>
      <p:ext uri="{BB962C8B-B14F-4D97-AF65-F5344CB8AC3E}">
        <p14:creationId xmlns:p14="http://schemas.microsoft.com/office/powerpoint/2010/main" val="249815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676D6F-1A23-B882-E783-41D5A3A621A1}"/>
              </a:ext>
            </a:extLst>
          </p:cNvPr>
          <p:cNvSpPr txBox="1">
            <a:spLocks/>
          </p:cNvSpPr>
          <p:nvPr/>
        </p:nvSpPr>
        <p:spPr>
          <a:xfrm>
            <a:off x="410011" y="2090699"/>
            <a:ext cx="3509867" cy="354874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lnSpc>
                <a:spcPct val="110000"/>
              </a:lnSpc>
            </a:pPr>
            <a:r>
              <a:rPr lang="en-US" sz="3100" i="0" dirty="0">
                <a:latin typeface="Arial" panose="020B0604020202020204" pitchFamily="34" charset="0"/>
                <a:cs typeface="Arial" panose="020B0604020202020204" pitchFamily="34" charset="0"/>
              </a:rPr>
              <a:t>The patient’s responses can guide the identification of the </a:t>
            </a:r>
            <a:r>
              <a:rPr lang="en-US" sz="3100" b="1" i="0" dirty="0">
                <a:latin typeface="Arial" panose="020B0604020202020204" pitchFamily="34" charset="0"/>
                <a:cs typeface="Arial" panose="020B0604020202020204" pitchFamily="34" charset="0"/>
              </a:rPr>
              <a:t>medications &amp; body system(s) </a:t>
            </a:r>
            <a:r>
              <a:rPr lang="en-US" sz="3100" i="0" dirty="0">
                <a:latin typeface="Arial" panose="020B0604020202020204" pitchFamily="34" charset="0"/>
                <a:cs typeface="Arial" panose="020B0604020202020204" pitchFamily="34" charset="0"/>
              </a:rPr>
              <a:t>causing nocturia</a:t>
            </a:r>
          </a:p>
          <a:p>
            <a:pPr marL="457200" indent="-457200" algn="ctr">
              <a:buFont typeface="Arial" panose="020B0604020202020204" pitchFamily="34" charset="0"/>
              <a:buChar char="•"/>
            </a:pPr>
            <a:endParaRPr lang="en-US" sz="2800" i="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0BB47E1-BF10-1D15-7981-13F7E9BD559A}"/>
              </a:ext>
            </a:extLst>
          </p:cNvPr>
          <p:cNvSpPr txBox="1"/>
          <p:nvPr/>
        </p:nvSpPr>
        <p:spPr>
          <a:xfrm>
            <a:off x="8681529" y="1466127"/>
            <a:ext cx="2644827" cy="461665"/>
          </a:xfrm>
          <a:prstGeom prst="rect">
            <a:avLst/>
          </a:prstGeom>
          <a:noFill/>
          <a:ln w="31750">
            <a:solidFill>
              <a:srgbClr val="00B0F0"/>
            </a:solidFill>
          </a:ln>
        </p:spPr>
        <p:txBody>
          <a:bodyPr wrap="square" rtlCol="0">
            <a:spAutoFit/>
          </a:bodyPr>
          <a:lstStyle/>
          <a:p>
            <a:pPr algn="ctr"/>
            <a:r>
              <a:rPr lang="en-US" sz="2400" i="0">
                <a:latin typeface="Arial" panose="020B0604020202020204" pitchFamily="34" charset="0"/>
                <a:cs typeface="Arial" panose="020B0604020202020204" pitchFamily="34" charset="0"/>
              </a:rPr>
              <a:t>Sleep disorder</a:t>
            </a:r>
          </a:p>
        </p:txBody>
      </p:sp>
      <p:sp>
        <p:nvSpPr>
          <p:cNvPr id="11" name="TextBox 10">
            <a:extLst>
              <a:ext uri="{FF2B5EF4-FFF2-40B4-BE49-F238E27FC236}">
                <a16:creationId xmlns:a16="http://schemas.microsoft.com/office/drawing/2014/main" id="{C19B475C-8FC8-FE2A-510C-9AACA62D7FF6}"/>
              </a:ext>
            </a:extLst>
          </p:cNvPr>
          <p:cNvSpPr txBox="1"/>
          <p:nvPr/>
        </p:nvSpPr>
        <p:spPr>
          <a:xfrm>
            <a:off x="8673104" y="2332925"/>
            <a:ext cx="2644828" cy="461665"/>
          </a:xfrm>
          <a:prstGeom prst="rect">
            <a:avLst/>
          </a:prstGeom>
          <a:noFill/>
          <a:ln w="31750">
            <a:solidFill>
              <a:srgbClr val="92D050"/>
            </a:solidFill>
          </a:ln>
        </p:spPr>
        <p:txBody>
          <a:bodyPr wrap="square" rtlCol="0">
            <a:spAutoFit/>
          </a:bodyPr>
          <a:lstStyle/>
          <a:p>
            <a:pPr algn="ctr"/>
            <a:r>
              <a:rPr lang="en-US" sz="2400" i="0">
                <a:latin typeface="Arial" panose="020B0604020202020204" pitchFamily="34" charset="0"/>
                <a:cs typeface="Arial" panose="020B0604020202020204" pitchFamily="34" charset="0"/>
              </a:rPr>
              <a:t>Renal</a:t>
            </a:r>
          </a:p>
        </p:txBody>
      </p:sp>
      <p:sp>
        <p:nvSpPr>
          <p:cNvPr id="12" name="TextBox 11">
            <a:extLst>
              <a:ext uri="{FF2B5EF4-FFF2-40B4-BE49-F238E27FC236}">
                <a16:creationId xmlns:a16="http://schemas.microsoft.com/office/drawing/2014/main" id="{972ADBA7-0D7E-340E-2AFF-0CC7B7A1F20C}"/>
              </a:ext>
            </a:extLst>
          </p:cNvPr>
          <p:cNvSpPr txBox="1"/>
          <p:nvPr/>
        </p:nvSpPr>
        <p:spPr>
          <a:xfrm>
            <a:off x="8681529" y="3199723"/>
            <a:ext cx="2644828" cy="461665"/>
          </a:xfrm>
          <a:prstGeom prst="rect">
            <a:avLst/>
          </a:prstGeom>
          <a:noFill/>
          <a:ln w="31750">
            <a:solidFill>
              <a:srgbClr val="FF0000"/>
            </a:solidFill>
          </a:ln>
        </p:spPr>
        <p:txBody>
          <a:bodyPr wrap="square" rtlCol="0">
            <a:spAutoFit/>
          </a:bodyPr>
          <a:lstStyle/>
          <a:p>
            <a:pPr algn="ctr"/>
            <a:r>
              <a:rPr lang="en-US" sz="2400" i="0">
                <a:latin typeface="Arial" panose="020B0604020202020204" pitchFamily="34" charset="0"/>
                <a:cs typeface="Arial" panose="020B0604020202020204" pitchFamily="34" charset="0"/>
              </a:rPr>
              <a:t>Cardiovascular</a:t>
            </a:r>
          </a:p>
        </p:txBody>
      </p:sp>
      <p:sp>
        <p:nvSpPr>
          <p:cNvPr id="13" name="TextBox 12">
            <a:extLst>
              <a:ext uri="{FF2B5EF4-FFF2-40B4-BE49-F238E27FC236}">
                <a16:creationId xmlns:a16="http://schemas.microsoft.com/office/drawing/2014/main" id="{9532AA1A-67D7-8928-EEB0-474FEFDF02B4}"/>
              </a:ext>
            </a:extLst>
          </p:cNvPr>
          <p:cNvSpPr txBox="1"/>
          <p:nvPr/>
        </p:nvSpPr>
        <p:spPr>
          <a:xfrm>
            <a:off x="8673103" y="4066521"/>
            <a:ext cx="2644829" cy="461665"/>
          </a:xfrm>
          <a:prstGeom prst="rect">
            <a:avLst/>
          </a:prstGeom>
          <a:noFill/>
          <a:ln w="31750">
            <a:solidFill>
              <a:srgbClr val="009193"/>
            </a:solidFill>
          </a:ln>
        </p:spPr>
        <p:txBody>
          <a:bodyPr wrap="square" rtlCol="0">
            <a:spAutoFit/>
          </a:bodyPr>
          <a:lstStyle/>
          <a:p>
            <a:pPr algn="ctr"/>
            <a:r>
              <a:rPr lang="en-US" sz="2400" i="0">
                <a:latin typeface="Arial" panose="020B0604020202020204" pitchFamily="34" charset="0"/>
                <a:cs typeface="Arial" panose="020B0604020202020204" pitchFamily="34" charset="0"/>
              </a:rPr>
              <a:t>Neurological</a:t>
            </a:r>
          </a:p>
        </p:txBody>
      </p:sp>
      <p:sp>
        <p:nvSpPr>
          <p:cNvPr id="14" name="TextBox 13">
            <a:extLst>
              <a:ext uri="{FF2B5EF4-FFF2-40B4-BE49-F238E27FC236}">
                <a16:creationId xmlns:a16="http://schemas.microsoft.com/office/drawing/2014/main" id="{FBDC3AF8-6A72-740D-D7EF-D8F2065ED0BE}"/>
              </a:ext>
            </a:extLst>
          </p:cNvPr>
          <p:cNvSpPr txBox="1"/>
          <p:nvPr/>
        </p:nvSpPr>
        <p:spPr>
          <a:xfrm>
            <a:off x="8681529" y="4933319"/>
            <a:ext cx="2644830" cy="461665"/>
          </a:xfrm>
          <a:prstGeom prst="rect">
            <a:avLst/>
          </a:prstGeom>
          <a:noFill/>
          <a:ln w="31750">
            <a:solidFill>
              <a:schemeClr val="tx1"/>
            </a:solidFill>
          </a:ln>
        </p:spPr>
        <p:txBody>
          <a:bodyPr wrap="square" rtlCol="0">
            <a:spAutoFit/>
          </a:bodyPr>
          <a:lstStyle/>
          <a:p>
            <a:pPr algn="ctr"/>
            <a:r>
              <a:rPr lang="en-US" sz="2400" i="0">
                <a:latin typeface="Arial" panose="020B0604020202020204" pitchFamily="34" charset="0"/>
                <a:cs typeface="Arial" panose="020B0604020202020204" pitchFamily="34" charset="0"/>
              </a:rPr>
              <a:t>Urological</a:t>
            </a:r>
          </a:p>
        </p:txBody>
      </p:sp>
      <p:sp>
        <p:nvSpPr>
          <p:cNvPr id="15" name="TextBox 14">
            <a:extLst>
              <a:ext uri="{FF2B5EF4-FFF2-40B4-BE49-F238E27FC236}">
                <a16:creationId xmlns:a16="http://schemas.microsoft.com/office/drawing/2014/main" id="{6445099A-B372-EEC7-5800-A7690BFA8FA7}"/>
              </a:ext>
            </a:extLst>
          </p:cNvPr>
          <p:cNvSpPr txBox="1"/>
          <p:nvPr/>
        </p:nvSpPr>
        <p:spPr>
          <a:xfrm>
            <a:off x="8681529" y="5800117"/>
            <a:ext cx="2644831" cy="461665"/>
          </a:xfrm>
          <a:prstGeom prst="rect">
            <a:avLst/>
          </a:prstGeom>
          <a:noFill/>
          <a:ln w="31750">
            <a:solidFill>
              <a:srgbClr val="FFD579"/>
            </a:solidFill>
          </a:ln>
        </p:spPr>
        <p:txBody>
          <a:bodyPr wrap="square" rtlCol="0">
            <a:spAutoFit/>
          </a:bodyPr>
          <a:lstStyle/>
          <a:p>
            <a:pPr algn="ctr"/>
            <a:r>
              <a:rPr lang="en-US" sz="2400" i="0">
                <a:latin typeface="Arial" panose="020B0604020202020204" pitchFamily="34" charset="0"/>
                <a:cs typeface="Arial" panose="020B0604020202020204" pitchFamily="34" charset="0"/>
              </a:rPr>
              <a:t>Endocrine</a:t>
            </a:r>
          </a:p>
        </p:txBody>
      </p:sp>
      <p:pic>
        <p:nvPicPr>
          <p:cNvPr id="28" name="Picture 27">
            <a:extLst>
              <a:ext uri="{FF2B5EF4-FFF2-40B4-BE49-F238E27FC236}">
                <a16:creationId xmlns:a16="http://schemas.microsoft.com/office/drawing/2014/main" id="{5DE47970-533E-AFB4-3D23-BA9678E6323D}"/>
              </a:ext>
            </a:extLst>
          </p:cNvPr>
          <p:cNvPicPr>
            <a:picLocks noChangeAspect="1"/>
          </p:cNvPicPr>
          <p:nvPr/>
        </p:nvPicPr>
        <p:blipFill>
          <a:blip r:embed="rId2"/>
          <a:srcRect/>
          <a:stretch/>
        </p:blipFill>
        <p:spPr>
          <a:xfrm>
            <a:off x="4178105" y="1048876"/>
            <a:ext cx="3986971" cy="5632387"/>
          </a:xfrm>
          <a:prstGeom prst="rect">
            <a:avLst/>
          </a:prstGeom>
          <a:ln>
            <a:solidFill>
              <a:schemeClr val="tx1"/>
            </a:solidFill>
          </a:ln>
        </p:spPr>
      </p:pic>
      <p:cxnSp>
        <p:nvCxnSpPr>
          <p:cNvPr id="3" name="Straight Connector 2">
            <a:extLst>
              <a:ext uri="{FF2B5EF4-FFF2-40B4-BE49-F238E27FC236}">
                <a16:creationId xmlns:a16="http://schemas.microsoft.com/office/drawing/2014/main" id="{E7740BA5-2E93-0067-DABF-DBA15505DA3E}"/>
              </a:ext>
            </a:extLst>
          </p:cNvPr>
          <p:cNvCxnSpPr>
            <a:cxnSpLocks/>
          </p:cNvCxnSpPr>
          <p:nvPr/>
        </p:nvCxnSpPr>
        <p:spPr>
          <a:xfrm>
            <a:off x="0" y="860059"/>
            <a:ext cx="12192000" cy="0"/>
          </a:xfrm>
          <a:prstGeom prst="line">
            <a:avLst/>
          </a:prstGeom>
          <a:ln w="63500">
            <a:solidFill>
              <a:srgbClr val="002E99"/>
            </a:solidFill>
          </a:ln>
        </p:spPr>
        <p:style>
          <a:lnRef idx="1">
            <a:schemeClr val="accent1"/>
          </a:lnRef>
          <a:fillRef idx="0">
            <a:schemeClr val="accent1"/>
          </a:fillRef>
          <a:effectRef idx="0">
            <a:schemeClr val="accent1"/>
          </a:effectRef>
          <a:fontRef idx="minor">
            <a:schemeClr val="tx1"/>
          </a:fontRef>
        </p:style>
      </p:cxnSp>
      <p:sp>
        <p:nvSpPr>
          <p:cNvPr id="6" name="Slide Number Placeholder 9">
            <a:extLst>
              <a:ext uri="{FF2B5EF4-FFF2-40B4-BE49-F238E27FC236}">
                <a16:creationId xmlns:a16="http://schemas.microsoft.com/office/drawing/2014/main" id="{1D21D9B6-5CC3-4700-A9D8-0F46DDC14863}"/>
              </a:ext>
            </a:extLst>
          </p:cNvPr>
          <p:cNvSpPr>
            <a:spLocks noGrp="1"/>
          </p:cNvSpPr>
          <p:nvPr>
            <p:ph type="sldNum" sz="quarter" idx="12"/>
          </p:nvPr>
        </p:nvSpPr>
        <p:spPr>
          <a:xfrm>
            <a:off x="9215718" y="6328215"/>
            <a:ext cx="2743200" cy="365125"/>
          </a:xfrm>
        </p:spPr>
        <p:txBody>
          <a:bodyPr/>
          <a:lstStyle/>
          <a:p>
            <a:fld id="{D79E6812-DF0E-4B88-AFAA-EAC7168F54C0}" type="slidenum">
              <a:rPr lang="en-US" smtClean="0"/>
              <a:pPr/>
              <a:t>5</a:t>
            </a:fld>
            <a:endParaRPr lang="en-US"/>
          </a:p>
        </p:txBody>
      </p:sp>
      <p:sp>
        <p:nvSpPr>
          <p:cNvPr id="9" name="TextBox 8">
            <a:extLst>
              <a:ext uri="{FF2B5EF4-FFF2-40B4-BE49-F238E27FC236}">
                <a16:creationId xmlns:a16="http://schemas.microsoft.com/office/drawing/2014/main" id="{80C47C58-951C-0A61-ED38-E6C1C9E51E2D}"/>
              </a:ext>
            </a:extLst>
          </p:cNvPr>
          <p:cNvSpPr txBox="1"/>
          <p:nvPr/>
        </p:nvSpPr>
        <p:spPr>
          <a:xfrm>
            <a:off x="971136" y="164660"/>
            <a:ext cx="10249728" cy="523220"/>
          </a:xfrm>
          <a:prstGeom prst="rect">
            <a:avLst/>
          </a:prstGeom>
          <a:noFill/>
        </p:spPr>
        <p:txBody>
          <a:bodyPr wrap="square">
            <a:spAutoFit/>
          </a:bodyPr>
          <a:lstStyle/>
          <a:p>
            <a:pPr algn="ctr"/>
            <a:r>
              <a:rPr lang="en-US" sz="2800" b="1" i="0" dirty="0">
                <a:latin typeface="Arial" panose="020B0604020202020204" pitchFamily="34" charset="0"/>
                <a:cs typeface="Arial" panose="020B0604020202020204" pitchFamily="34" charset="0"/>
              </a:rPr>
              <a:t>Nocturia Patient Questionnaire – Interpretation guidance</a:t>
            </a:r>
          </a:p>
        </p:txBody>
      </p:sp>
    </p:spTree>
    <p:extLst>
      <p:ext uri="{BB962C8B-B14F-4D97-AF65-F5344CB8AC3E}">
        <p14:creationId xmlns:p14="http://schemas.microsoft.com/office/powerpoint/2010/main" val="197027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097083-1C84-447E-D63B-B55CD6D74057}"/>
              </a:ext>
            </a:extLst>
          </p:cNvPr>
          <p:cNvPicPr>
            <a:picLocks noChangeAspect="1"/>
          </p:cNvPicPr>
          <p:nvPr/>
        </p:nvPicPr>
        <p:blipFill>
          <a:blip r:embed="rId2"/>
          <a:srcRect/>
          <a:stretch/>
        </p:blipFill>
        <p:spPr>
          <a:xfrm>
            <a:off x="8409599" y="1448406"/>
            <a:ext cx="3271956" cy="4634070"/>
          </a:xfrm>
          <a:prstGeom prst="rect">
            <a:avLst/>
          </a:prstGeom>
          <a:ln>
            <a:solidFill>
              <a:schemeClr val="tx1"/>
            </a:solidFill>
          </a:ln>
        </p:spPr>
      </p:pic>
      <p:pic>
        <p:nvPicPr>
          <p:cNvPr id="5" name="Picture 4">
            <a:extLst>
              <a:ext uri="{FF2B5EF4-FFF2-40B4-BE49-F238E27FC236}">
                <a16:creationId xmlns:a16="http://schemas.microsoft.com/office/drawing/2014/main" id="{5E33E3B8-1F87-867E-C081-B0B7F6544EC2}"/>
              </a:ext>
            </a:extLst>
          </p:cNvPr>
          <p:cNvPicPr>
            <a:picLocks noChangeAspect="1"/>
          </p:cNvPicPr>
          <p:nvPr/>
        </p:nvPicPr>
        <p:blipFill>
          <a:blip r:embed="rId3"/>
          <a:srcRect/>
          <a:stretch/>
        </p:blipFill>
        <p:spPr>
          <a:xfrm>
            <a:off x="8093804" y="1750755"/>
            <a:ext cx="3274071" cy="4634070"/>
          </a:xfrm>
          <a:prstGeom prst="rect">
            <a:avLst/>
          </a:prstGeom>
          <a:ln>
            <a:solidFill>
              <a:schemeClr val="tx1"/>
            </a:solidFill>
          </a:ln>
        </p:spPr>
      </p:pic>
      <p:pic>
        <p:nvPicPr>
          <p:cNvPr id="3" name="Picture 2">
            <a:extLst>
              <a:ext uri="{FF2B5EF4-FFF2-40B4-BE49-F238E27FC236}">
                <a16:creationId xmlns:a16="http://schemas.microsoft.com/office/drawing/2014/main" id="{4B01F287-8D1A-2C5C-1E1E-05CF4827BA23}"/>
              </a:ext>
            </a:extLst>
          </p:cNvPr>
          <p:cNvPicPr>
            <a:picLocks noChangeAspect="1"/>
          </p:cNvPicPr>
          <p:nvPr/>
        </p:nvPicPr>
        <p:blipFill>
          <a:blip r:embed="rId4"/>
          <a:srcRect/>
          <a:stretch/>
        </p:blipFill>
        <p:spPr>
          <a:xfrm>
            <a:off x="514675" y="1752369"/>
            <a:ext cx="3274667" cy="4632456"/>
          </a:xfrm>
          <a:prstGeom prst="rect">
            <a:avLst/>
          </a:prstGeom>
          <a:ln>
            <a:solidFill>
              <a:schemeClr val="tx1"/>
            </a:solidFill>
          </a:ln>
        </p:spPr>
      </p:pic>
      <p:pic>
        <p:nvPicPr>
          <p:cNvPr id="7" name="Picture 6">
            <a:extLst>
              <a:ext uri="{FF2B5EF4-FFF2-40B4-BE49-F238E27FC236}">
                <a16:creationId xmlns:a16="http://schemas.microsoft.com/office/drawing/2014/main" id="{EE0BC8D7-0EC1-4EF6-CB58-5BC2778945BF}"/>
              </a:ext>
            </a:extLst>
          </p:cNvPr>
          <p:cNvPicPr>
            <a:picLocks noChangeAspect="1"/>
          </p:cNvPicPr>
          <p:nvPr/>
        </p:nvPicPr>
        <p:blipFill>
          <a:blip r:embed="rId5"/>
          <a:srcRect/>
          <a:stretch/>
        </p:blipFill>
        <p:spPr>
          <a:xfrm>
            <a:off x="4098772" y="1744773"/>
            <a:ext cx="3276180" cy="4640052"/>
          </a:xfrm>
          <a:prstGeom prst="rect">
            <a:avLst/>
          </a:prstGeom>
          <a:ln>
            <a:solidFill>
              <a:schemeClr val="tx1"/>
            </a:solidFill>
          </a:ln>
        </p:spPr>
      </p:pic>
      <p:sp>
        <p:nvSpPr>
          <p:cNvPr id="21" name="TextBox 20">
            <a:extLst>
              <a:ext uri="{FF2B5EF4-FFF2-40B4-BE49-F238E27FC236}">
                <a16:creationId xmlns:a16="http://schemas.microsoft.com/office/drawing/2014/main" id="{FFF474D3-FE1C-73E3-AAF4-EA8287DB1F2A}"/>
              </a:ext>
            </a:extLst>
          </p:cNvPr>
          <p:cNvSpPr txBox="1"/>
          <p:nvPr/>
        </p:nvSpPr>
        <p:spPr>
          <a:xfrm>
            <a:off x="0" y="928436"/>
            <a:ext cx="12192000"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The Bladder Diary must be filled at home by the patient during </a:t>
            </a:r>
            <a:r>
              <a:rPr lang="en-GB" sz="2400" b="1" dirty="0">
                <a:latin typeface="Arial" panose="020B0604020202020204" pitchFamily="34" charset="0"/>
                <a:cs typeface="Arial" panose="020B0604020202020204" pitchFamily="34" charset="0"/>
              </a:rPr>
              <a:t>3 consecutive days</a:t>
            </a:r>
          </a:p>
        </p:txBody>
      </p:sp>
      <p:cxnSp>
        <p:nvCxnSpPr>
          <p:cNvPr id="4" name="Straight Connector 3">
            <a:extLst>
              <a:ext uri="{FF2B5EF4-FFF2-40B4-BE49-F238E27FC236}">
                <a16:creationId xmlns:a16="http://schemas.microsoft.com/office/drawing/2014/main" id="{C454008D-078C-C207-1B0B-7B70B248A6D4}"/>
              </a:ext>
            </a:extLst>
          </p:cNvPr>
          <p:cNvCxnSpPr>
            <a:cxnSpLocks/>
          </p:cNvCxnSpPr>
          <p:nvPr/>
        </p:nvCxnSpPr>
        <p:spPr>
          <a:xfrm>
            <a:off x="0" y="860059"/>
            <a:ext cx="12192000" cy="0"/>
          </a:xfrm>
          <a:prstGeom prst="line">
            <a:avLst/>
          </a:prstGeom>
          <a:ln w="63500">
            <a:solidFill>
              <a:srgbClr val="002E99"/>
            </a:solidFill>
          </a:ln>
        </p:spPr>
        <p:style>
          <a:lnRef idx="1">
            <a:schemeClr val="accent1"/>
          </a:lnRef>
          <a:fillRef idx="0">
            <a:schemeClr val="accent1"/>
          </a:fillRef>
          <a:effectRef idx="0">
            <a:schemeClr val="accent1"/>
          </a:effectRef>
          <a:fontRef idx="minor">
            <a:schemeClr val="tx1"/>
          </a:fontRef>
        </p:style>
      </p:cxnSp>
      <p:sp>
        <p:nvSpPr>
          <p:cNvPr id="6" name="Slide Number Placeholder 9">
            <a:extLst>
              <a:ext uri="{FF2B5EF4-FFF2-40B4-BE49-F238E27FC236}">
                <a16:creationId xmlns:a16="http://schemas.microsoft.com/office/drawing/2014/main" id="{5A32CEE5-3C66-94FF-04E1-710038BDF012}"/>
              </a:ext>
            </a:extLst>
          </p:cNvPr>
          <p:cNvSpPr>
            <a:spLocks noGrp="1"/>
          </p:cNvSpPr>
          <p:nvPr>
            <p:ph type="sldNum" sz="quarter" idx="12"/>
          </p:nvPr>
        </p:nvSpPr>
        <p:spPr>
          <a:xfrm>
            <a:off x="9215718" y="6328215"/>
            <a:ext cx="2743200" cy="365125"/>
          </a:xfrm>
        </p:spPr>
        <p:txBody>
          <a:bodyPr/>
          <a:lstStyle/>
          <a:p>
            <a:fld id="{D79E6812-DF0E-4B88-AFAA-EAC7168F54C0}" type="slidenum">
              <a:rPr lang="en-US" smtClean="0"/>
              <a:pPr/>
              <a:t>6</a:t>
            </a:fld>
            <a:endParaRPr lang="en-US"/>
          </a:p>
        </p:txBody>
      </p:sp>
      <p:sp>
        <p:nvSpPr>
          <p:cNvPr id="9" name="TextBox 8">
            <a:extLst>
              <a:ext uri="{FF2B5EF4-FFF2-40B4-BE49-F238E27FC236}">
                <a16:creationId xmlns:a16="http://schemas.microsoft.com/office/drawing/2014/main" id="{91BF76A6-2289-5D9B-B227-8D4173F5AF19}"/>
              </a:ext>
            </a:extLst>
          </p:cNvPr>
          <p:cNvSpPr txBox="1"/>
          <p:nvPr/>
        </p:nvSpPr>
        <p:spPr>
          <a:xfrm>
            <a:off x="278296" y="221165"/>
            <a:ext cx="11439939" cy="523220"/>
          </a:xfrm>
          <a:prstGeom prst="rect">
            <a:avLst/>
          </a:prstGeom>
          <a:noFill/>
        </p:spPr>
        <p:txBody>
          <a:bodyPr wrap="square">
            <a:spAutoFit/>
          </a:bodyPr>
          <a:lstStyle/>
          <a:p>
            <a:pPr algn="ctr"/>
            <a:r>
              <a:rPr lang="en-US" sz="2800" b="1" i="0" dirty="0">
                <a:latin typeface="Arial" panose="020B0604020202020204" pitchFamily="34" charset="0"/>
                <a:cs typeface="Arial" panose="020B0604020202020204" pitchFamily="34" charset="0"/>
              </a:rPr>
              <a:t>Resource 2: Modified ICIQ Bladder Diary</a:t>
            </a:r>
            <a:endParaRPr lang="en-GB" sz="2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61071A4-CEE0-4F01-0791-B8884DDB07D6}"/>
              </a:ext>
            </a:extLst>
          </p:cNvPr>
          <p:cNvPicPr>
            <a:picLocks noChangeAspect="1"/>
          </p:cNvPicPr>
          <p:nvPr/>
        </p:nvPicPr>
        <p:blipFill>
          <a:blip r:embed="rId6"/>
          <a:srcRect/>
          <a:stretch/>
        </p:blipFill>
        <p:spPr>
          <a:xfrm>
            <a:off x="7778013" y="2059270"/>
            <a:ext cx="3276180" cy="4634070"/>
          </a:xfrm>
          <a:prstGeom prst="rect">
            <a:avLst/>
          </a:prstGeom>
          <a:ln>
            <a:solidFill>
              <a:schemeClr val="tx1"/>
            </a:solidFill>
          </a:ln>
        </p:spPr>
      </p:pic>
    </p:spTree>
    <p:extLst>
      <p:ext uri="{BB962C8B-B14F-4D97-AF65-F5344CB8AC3E}">
        <p14:creationId xmlns:p14="http://schemas.microsoft.com/office/powerpoint/2010/main" val="211594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676D6F-1A23-B882-E783-41D5A3A621A1}"/>
              </a:ext>
            </a:extLst>
          </p:cNvPr>
          <p:cNvSpPr txBox="1">
            <a:spLocks/>
          </p:cNvSpPr>
          <p:nvPr/>
        </p:nvSpPr>
        <p:spPr>
          <a:xfrm>
            <a:off x="5416304" y="1391235"/>
            <a:ext cx="6065520" cy="49369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nSpc>
                <a:spcPct val="110000"/>
              </a:lnSpc>
            </a:pPr>
            <a:r>
              <a:rPr lang="en-US" sz="2800" i="0" dirty="0">
                <a:latin typeface="Arial" panose="020B0604020202020204" pitchFamily="34" charset="0"/>
                <a:cs typeface="Arial" panose="020B0604020202020204" pitchFamily="34" charset="0"/>
              </a:rPr>
              <a:t>A completed Bladder Diary can help you:</a:t>
            </a:r>
          </a:p>
          <a:p>
            <a:pPr>
              <a:lnSpc>
                <a:spcPct val="110000"/>
              </a:lnSpc>
            </a:pPr>
            <a:endParaRPr lang="en-US" sz="2800" i="0" dirty="0">
              <a:latin typeface="Arial" panose="020B0604020202020204" pitchFamily="34" charset="0"/>
              <a:cs typeface="Arial" panose="020B0604020202020204" pitchFamily="34" charset="0"/>
            </a:endParaRPr>
          </a:p>
          <a:p>
            <a:pPr marL="457200" indent="-457200">
              <a:lnSpc>
                <a:spcPct val="110000"/>
              </a:lnSpc>
              <a:buFont typeface="Arial" panose="020B0604020202020204" pitchFamily="34" charset="0"/>
              <a:buChar char="•"/>
            </a:pPr>
            <a:r>
              <a:rPr lang="en-US" sz="2800" i="0" dirty="0">
                <a:latin typeface="Arial" panose="020B0604020202020204" pitchFamily="34" charset="0"/>
                <a:cs typeface="Arial" panose="020B0604020202020204" pitchFamily="34" charset="0"/>
              </a:rPr>
              <a:t>Identify nocturia episodes </a:t>
            </a:r>
          </a:p>
          <a:p>
            <a:pPr marL="457200" indent="-457200">
              <a:lnSpc>
                <a:spcPct val="110000"/>
              </a:lnSpc>
              <a:buFont typeface="Arial" panose="020B0604020202020204" pitchFamily="34" charset="0"/>
              <a:buChar char="•"/>
            </a:pPr>
            <a:r>
              <a:rPr lang="en-US" sz="2800" i="0" dirty="0">
                <a:latin typeface="Arial" panose="020B0604020202020204" pitchFamily="34" charset="0"/>
                <a:cs typeface="Arial" panose="020B0604020202020204" pitchFamily="34" charset="0"/>
              </a:rPr>
              <a:t>Identify the fluid contributions to nocturia</a:t>
            </a:r>
          </a:p>
          <a:p>
            <a:pPr marL="457200" indent="-457200">
              <a:lnSpc>
                <a:spcPct val="110000"/>
              </a:lnSpc>
              <a:buFont typeface="Arial" panose="020B0604020202020204" pitchFamily="34" charset="0"/>
              <a:buChar char="•"/>
            </a:pPr>
            <a:r>
              <a:rPr lang="en-US" sz="2800" i="0" dirty="0">
                <a:latin typeface="Arial" panose="020B0604020202020204" pitchFamily="34" charset="0"/>
                <a:cs typeface="Arial" panose="020B0604020202020204" pitchFamily="34" charset="0"/>
              </a:rPr>
              <a:t>Diagnose polyuria &amp; nocturnal polyuria</a:t>
            </a:r>
          </a:p>
          <a:p>
            <a:pPr marL="457200" indent="-457200">
              <a:lnSpc>
                <a:spcPct val="110000"/>
              </a:lnSpc>
              <a:buFont typeface="Arial" panose="020B0604020202020204" pitchFamily="34" charset="0"/>
              <a:buChar char="•"/>
            </a:pPr>
            <a:r>
              <a:rPr lang="en-US" sz="2800" i="0" dirty="0">
                <a:latin typeface="Arial" panose="020B0604020202020204" pitchFamily="34" charset="0"/>
                <a:cs typeface="Arial" panose="020B0604020202020204" pitchFamily="34" charset="0"/>
              </a:rPr>
              <a:t>Assess whether the patient has an overactive bladder</a:t>
            </a:r>
          </a:p>
          <a:p>
            <a:pPr marL="457200" indent="-457200" algn="ctr">
              <a:buFont typeface="Arial" panose="020B0604020202020204" pitchFamily="34" charset="0"/>
              <a:buChar char="•"/>
            </a:pPr>
            <a:endParaRPr lang="en-US" sz="2800" i="0"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5DE47970-533E-AFB4-3D23-BA9678E6323D}"/>
              </a:ext>
            </a:extLst>
          </p:cNvPr>
          <p:cNvPicPr>
            <a:picLocks noChangeAspect="1"/>
          </p:cNvPicPr>
          <p:nvPr/>
        </p:nvPicPr>
        <p:blipFill>
          <a:blip r:embed="rId2"/>
          <a:srcRect/>
          <a:stretch/>
        </p:blipFill>
        <p:spPr>
          <a:xfrm>
            <a:off x="971136" y="1060953"/>
            <a:ext cx="3967022" cy="5632387"/>
          </a:xfrm>
          <a:prstGeom prst="rect">
            <a:avLst/>
          </a:prstGeom>
          <a:ln>
            <a:solidFill>
              <a:schemeClr val="tx1"/>
            </a:solidFill>
          </a:ln>
        </p:spPr>
      </p:pic>
      <p:cxnSp>
        <p:nvCxnSpPr>
          <p:cNvPr id="3" name="Straight Connector 2">
            <a:extLst>
              <a:ext uri="{FF2B5EF4-FFF2-40B4-BE49-F238E27FC236}">
                <a16:creationId xmlns:a16="http://schemas.microsoft.com/office/drawing/2014/main" id="{E7740BA5-2E93-0067-DABF-DBA15505DA3E}"/>
              </a:ext>
            </a:extLst>
          </p:cNvPr>
          <p:cNvCxnSpPr>
            <a:cxnSpLocks/>
          </p:cNvCxnSpPr>
          <p:nvPr/>
        </p:nvCxnSpPr>
        <p:spPr>
          <a:xfrm>
            <a:off x="0" y="860059"/>
            <a:ext cx="12192000" cy="0"/>
          </a:xfrm>
          <a:prstGeom prst="line">
            <a:avLst/>
          </a:prstGeom>
          <a:ln w="63500">
            <a:solidFill>
              <a:srgbClr val="002E99"/>
            </a:solidFill>
          </a:ln>
        </p:spPr>
        <p:style>
          <a:lnRef idx="1">
            <a:schemeClr val="accent1"/>
          </a:lnRef>
          <a:fillRef idx="0">
            <a:schemeClr val="accent1"/>
          </a:fillRef>
          <a:effectRef idx="0">
            <a:schemeClr val="accent1"/>
          </a:effectRef>
          <a:fontRef idx="minor">
            <a:schemeClr val="tx1"/>
          </a:fontRef>
        </p:style>
      </p:cxnSp>
      <p:sp>
        <p:nvSpPr>
          <p:cNvPr id="6" name="Slide Number Placeholder 9">
            <a:extLst>
              <a:ext uri="{FF2B5EF4-FFF2-40B4-BE49-F238E27FC236}">
                <a16:creationId xmlns:a16="http://schemas.microsoft.com/office/drawing/2014/main" id="{1D21D9B6-5CC3-4700-A9D8-0F46DDC14863}"/>
              </a:ext>
            </a:extLst>
          </p:cNvPr>
          <p:cNvSpPr>
            <a:spLocks noGrp="1"/>
          </p:cNvSpPr>
          <p:nvPr>
            <p:ph type="sldNum" sz="quarter" idx="12"/>
          </p:nvPr>
        </p:nvSpPr>
        <p:spPr>
          <a:xfrm>
            <a:off x="9215718" y="6328215"/>
            <a:ext cx="2743200" cy="365125"/>
          </a:xfrm>
        </p:spPr>
        <p:txBody>
          <a:bodyPr/>
          <a:lstStyle/>
          <a:p>
            <a:fld id="{D79E6812-DF0E-4B88-AFAA-EAC7168F54C0}" type="slidenum">
              <a:rPr lang="en-US" smtClean="0"/>
              <a:pPr/>
              <a:t>7</a:t>
            </a:fld>
            <a:endParaRPr lang="en-US"/>
          </a:p>
        </p:txBody>
      </p:sp>
      <p:sp>
        <p:nvSpPr>
          <p:cNvPr id="9" name="TextBox 8">
            <a:extLst>
              <a:ext uri="{FF2B5EF4-FFF2-40B4-BE49-F238E27FC236}">
                <a16:creationId xmlns:a16="http://schemas.microsoft.com/office/drawing/2014/main" id="{80C47C58-951C-0A61-ED38-E6C1C9E51E2D}"/>
              </a:ext>
            </a:extLst>
          </p:cNvPr>
          <p:cNvSpPr txBox="1"/>
          <p:nvPr/>
        </p:nvSpPr>
        <p:spPr>
          <a:xfrm>
            <a:off x="971136" y="164660"/>
            <a:ext cx="10249728" cy="523220"/>
          </a:xfrm>
          <a:prstGeom prst="rect">
            <a:avLst/>
          </a:prstGeom>
          <a:noFill/>
        </p:spPr>
        <p:txBody>
          <a:bodyPr wrap="square">
            <a:spAutoFit/>
          </a:bodyPr>
          <a:lstStyle/>
          <a:p>
            <a:pPr algn="ctr"/>
            <a:r>
              <a:rPr lang="en-US" sz="2800" b="1" i="0" dirty="0">
                <a:latin typeface="Arial" panose="020B0604020202020204" pitchFamily="34" charset="0"/>
                <a:cs typeface="Arial" panose="020B0604020202020204" pitchFamily="34" charset="0"/>
              </a:rPr>
              <a:t>Modified ICIQ Bladder Diary – Interpretation guidance</a:t>
            </a:r>
          </a:p>
        </p:txBody>
      </p:sp>
    </p:spTree>
    <p:extLst>
      <p:ext uri="{BB962C8B-B14F-4D97-AF65-F5344CB8AC3E}">
        <p14:creationId xmlns:p14="http://schemas.microsoft.com/office/powerpoint/2010/main" val="30863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A837-6CC3-B565-9628-E2E458392C29}"/>
              </a:ext>
            </a:extLst>
          </p:cNvPr>
          <p:cNvSpPr>
            <a:spLocks noGrp="1"/>
          </p:cNvSpPr>
          <p:nvPr>
            <p:ph type="title"/>
          </p:nvPr>
        </p:nvSpPr>
        <p:spPr>
          <a:xfrm>
            <a:off x="545910" y="1347141"/>
            <a:ext cx="7137037" cy="5061646"/>
          </a:xfrm>
        </p:spPr>
        <p:txBody>
          <a:bodyPr vert="horz" lIns="91440" tIns="45720" rIns="91440" bIns="45720" rtlCol="0" anchor="ctr">
            <a:normAutofit/>
          </a:bodyPr>
          <a:lstStyle/>
          <a:p>
            <a:pPr>
              <a:lnSpc>
                <a:spcPct val="100000"/>
              </a:lnSpc>
            </a:pPr>
            <a:r>
              <a:rPr lang="en-US" sz="2800" b="1" i="0" u="none" strike="noStrike" kern="1200" spc="100" baseline="0" dirty="0">
                <a:solidFill>
                  <a:schemeClr val="tx1">
                    <a:lumMod val="85000"/>
                    <a:lumOff val="15000"/>
                  </a:schemeClr>
                </a:solidFill>
                <a:effectLst/>
                <a:latin typeface="Arial" panose="020B0604020202020204" pitchFamily="34" charset="0"/>
                <a:cs typeface="Arial" panose="020B0604020202020204" pitchFamily="34" charset="0"/>
              </a:rPr>
              <a:t>Referral to urology is inappropriate if the nocturia is due to a non-urological medical problem </a:t>
            </a:r>
            <a:r>
              <a:rPr lang="en-US" sz="2800" i="0" u="none" strike="noStrike" kern="1200" spc="100" baseline="0" dirty="0">
                <a:solidFill>
                  <a:schemeClr val="tx1">
                    <a:lumMod val="85000"/>
                    <a:lumOff val="15000"/>
                  </a:schemeClr>
                </a:solidFill>
                <a:effectLst/>
                <a:latin typeface="Arial" panose="020B0604020202020204" pitchFamily="34" charset="0"/>
                <a:cs typeface="Arial" panose="020B0604020202020204" pitchFamily="34" charset="0"/>
              </a:rPr>
              <a:t>affecting urine production or sleep</a:t>
            </a:r>
            <a:br>
              <a:rPr lang="en-US" sz="2800" i="0" u="none" strike="noStrike" kern="1200" spc="100" baseline="0" dirty="0">
                <a:solidFill>
                  <a:schemeClr val="tx1">
                    <a:lumMod val="85000"/>
                    <a:lumOff val="15000"/>
                  </a:schemeClr>
                </a:solidFill>
                <a:effectLst/>
                <a:latin typeface="Arial" panose="020B0604020202020204" pitchFamily="34" charset="0"/>
                <a:cs typeface="Arial" panose="020B0604020202020204" pitchFamily="34" charset="0"/>
              </a:rPr>
            </a:br>
            <a:br>
              <a:rPr lang="en-US" sz="2800" i="0" u="none" strike="noStrike" kern="1200" spc="100" baseline="0" dirty="0">
                <a:solidFill>
                  <a:schemeClr val="tx1">
                    <a:lumMod val="85000"/>
                    <a:lumOff val="15000"/>
                  </a:schemeClr>
                </a:solidFill>
                <a:effectLst/>
                <a:latin typeface="Arial" panose="020B0604020202020204" pitchFamily="34" charset="0"/>
                <a:cs typeface="Arial" panose="020B0604020202020204" pitchFamily="34" charset="0"/>
              </a:rPr>
            </a:br>
            <a:r>
              <a:rPr lang="en-US" sz="2800" i="0" u="none" strike="noStrike" kern="1200" spc="100" baseline="0" dirty="0">
                <a:solidFill>
                  <a:schemeClr val="tx1">
                    <a:lumMod val="85000"/>
                    <a:lumOff val="15000"/>
                  </a:schemeClr>
                </a:solidFill>
                <a:effectLst/>
                <a:latin typeface="Arial" panose="020B0604020202020204" pitchFamily="34" charset="0"/>
                <a:cs typeface="Arial" panose="020B0604020202020204" pitchFamily="34" charset="0"/>
              </a:rPr>
              <a:t>Referrals to secondary care should be </a:t>
            </a:r>
            <a:r>
              <a:rPr lang="en-US" sz="2800" b="1" i="0" u="none" strike="noStrike" kern="1200" spc="100" baseline="0" dirty="0">
                <a:solidFill>
                  <a:schemeClr val="tx1">
                    <a:lumMod val="85000"/>
                    <a:lumOff val="15000"/>
                  </a:schemeClr>
                </a:solidFill>
                <a:effectLst/>
                <a:latin typeface="Arial" panose="020B0604020202020204" pitchFamily="34" charset="0"/>
                <a:cs typeface="Arial" panose="020B0604020202020204" pitchFamily="34" charset="0"/>
              </a:rPr>
              <a:t>in line with guidance for the causative condition</a:t>
            </a:r>
            <a:br>
              <a:rPr lang="en-US" sz="2800" i="0" u="none" strike="noStrike" kern="1200" spc="100" baseline="0" dirty="0">
                <a:solidFill>
                  <a:schemeClr val="tx1">
                    <a:lumMod val="85000"/>
                    <a:lumOff val="15000"/>
                  </a:schemeClr>
                </a:solidFill>
                <a:effectLst/>
                <a:latin typeface="Arial" panose="020B0604020202020204" pitchFamily="34" charset="0"/>
                <a:cs typeface="Arial" panose="020B0604020202020204" pitchFamily="34" charset="0"/>
              </a:rPr>
            </a:br>
            <a:endParaRPr lang="en-US" sz="2800" i="0" kern="1200" spc="100" baseline="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5B8AE2A-C0A6-B65E-6222-607E33FBCBC5}"/>
              </a:ext>
            </a:extLst>
          </p:cNvPr>
          <p:cNvPicPr>
            <a:picLocks noChangeAspect="1"/>
          </p:cNvPicPr>
          <p:nvPr/>
        </p:nvPicPr>
        <p:blipFill>
          <a:blip r:embed="rId2"/>
          <a:stretch>
            <a:fillRect/>
          </a:stretch>
        </p:blipFill>
        <p:spPr>
          <a:xfrm>
            <a:off x="7915776" y="1468622"/>
            <a:ext cx="3920756" cy="3920756"/>
          </a:xfrm>
          <a:prstGeom prst="rect">
            <a:avLst/>
          </a:prstGeom>
        </p:spPr>
      </p:pic>
      <p:sp>
        <p:nvSpPr>
          <p:cNvPr id="9" name="Title 1">
            <a:extLst>
              <a:ext uri="{FF2B5EF4-FFF2-40B4-BE49-F238E27FC236}">
                <a16:creationId xmlns:a16="http://schemas.microsoft.com/office/drawing/2014/main" id="{5CE09F9B-8F88-5277-A7EA-74B2425DC0E9}"/>
              </a:ext>
            </a:extLst>
          </p:cNvPr>
          <p:cNvSpPr txBox="1">
            <a:spLocks/>
          </p:cNvSpPr>
          <p:nvPr/>
        </p:nvSpPr>
        <p:spPr>
          <a:xfrm>
            <a:off x="620778" y="205566"/>
            <a:ext cx="11215754" cy="5290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r>
              <a:rPr lang="en-US" sz="3200" b="1" i="0">
                <a:latin typeface="Arial" panose="020B0604020202020204" pitchFamily="34" charset="0"/>
                <a:cs typeface="Arial" panose="020B0604020202020204" pitchFamily="34" charset="0"/>
              </a:rPr>
              <a:t>Referrals</a:t>
            </a:r>
          </a:p>
        </p:txBody>
      </p:sp>
      <p:cxnSp>
        <p:nvCxnSpPr>
          <p:cNvPr id="6" name="Straight Connector 5">
            <a:extLst>
              <a:ext uri="{FF2B5EF4-FFF2-40B4-BE49-F238E27FC236}">
                <a16:creationId xmlns:a16="http://schemas.microsoft.com/office/drawing/2014/main" id="{5B27E69A-9432-BD0A-1CAA-86869C7EA43D}"/>
              </a:ext>
            </a:extLst>
          </p:cNvPr>
          <p:cNvCxnSpPr>
            <a:cxnSpLocks/>
          </p:cNvCxnSpPr>
          <p:nvPr/>
        </p:nvCxnSpPr>
        <p:spPr>
          <a:xfrm>
            <a:off x="0" y="860059"/>
            <a:ext cx="12192000" cy="0"/>
          </a:xfrm>
          <a:prstGeom prst="line">
            <a:avLst/>
          </a:prstGeom>
          <a:ln w="63500">
            <a:solidFill>
              <a:srgbClr val="002E99"/>
            </a:solidFill>
          </a:ln>
        </p:spPr>
        <p:style>
          <a:lnRef idx="1">
            <a:schemeClr val="accent1"/>
          </a:lnRef>
          <a:fillRef idx="0">
            <a:schemeClr val="accent1"/>
          </a:fillRef>
          <a:effectRef idx="0">
            <a:schemeClr val="accent1"/>
          </a:effectRef>
          <a:fontRef idx="minor">
            <a:schemeClr val="tx1"/>
          </a:fontRef>
        </p:style>
      </p:cxnSp>
      <p:sp>
        <p:nvSpPr>
          <p:cNvPr id="8" name="Slide Number Placeholder 9">
            <a:extLst>
              <a:ext uri="{FF2B5EF4-FFF2-40B4-BE49-F238E27FC236}">
                <a16:creationId xmlns:a16="http://schemas.microsoft.com/office/drawing/2014/main" id="{9B76F341-BD76-4CA8-CE9A-6BF938E87D6D}"/>
              </a:ext>
            </a:extLst>
          </p:cNvPr>
          <p:cNvSpPr>
            <a:spLocks noGrp="1"/>
          </p:cNvSpPr>
          <p:nvPr>
            <p:ph type="sldNum" sz="quarter" idx="12"/>
          </p:nvPr>
        </p:nvSpPr>
        <p:spPr>
          <a:xfrm>
            <a:off x="9215718" y="6328215"/>
            <a:ext cx="2743200" cy="365125"/>
          </a:xfrm>
        </p:spPr>
        <p:txBody>
          <a:bodyPr/>
          <a:lstStyle/>
          <a:p>
            <a:fld id="{D79E6812-DF0E-4B88-AFAA-EAC7168F54C0}" type="slidenum">
              <a:rPr lang="en-US" smtClean="0"/>
              <a:pPr/>
              <a:t>8</a:t>
            </a:fld>
            <a:endParaRPr lang="en-US"/>
          </a:p>
        </p:txBody>
      </p:sp>
    </p:spTree>
    <p:extLst>
      <p:ext uri="{BB962C8B-B14F-4D97-AF65-F5344CB8AC3E}">
        <p14:creationId xmlns:p14="http://schemas.microsoft.com/office/powerpoint/2010/main" val="2491046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TotalTime>
  <Words>523</Words>
  <Application>Microsoft Macintosh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inherit</vt:lpstr>
      <vt:lpstr>interfaceregular</vt:lpstr>
      <vt:lpstr>Office Theme</vt:lpstr>
      <vt:lpstr>PowerPoint Presentation</vt:lpstr>
      <vt:lpstr>Nocturia may be present if the rate of urine production by the kidneys is increased, either at night or all the time  Nocturia may be driven by problems in several body systems affecting urine production or sleep quality  There may be no clear reason for an individual patient experiencing nocturia, or it can be multifactorial </vt:lpstr>
      <vt:lpstr>PowerPoint Presentation</vt:lpstr>
      <vt:lpstr>Review of the patient’s medical history &amp; physical examination are essential to assess the potential cause(s) of nocturia.  However, they should be supplemented with the following resources…</vt:lpstr>
      <vt:lpstr>PowerPoint Presentation</vt:lpstr>
      <vt:lpstr>PowerPoint Presentation</vt:lpstr>
      <vt:lpstr>PowerPoint Presentation</vt:lpstr>
      <vt:lpstr>PowerPoint Presentation</vt:lpstr>
      <vt:lpstr>Referral to urology is inappropriate if the nocturia is due to a non-urological medical problem affecting urine production or sleep  Referrals to secondary care should be in line with guidance for the causative condition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Diagnosing Nocturia</dc:title>
  <dc:creator>Eva Riboli</dc:creator>
  <cp:lastModifiedBy>Eva Riboli</cp:lastModifiedBy>
  <cp:revision>1</cp:revision>
  <dcterms:created xsi:type="dcterms:W3CDTF">2023-08-08T10:38:12Z</dcterms:created>
  <dcterms:modified xsi:type="dcterms:W3CDTF">2024-01-16T13:25:01Z</dcterms:modified>
</cp:coreProperties>
</file>