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embeddedFontLst>
    <p:embeddedFont>
      <p:font typeface="Inclusive Sans" panose="020B0604020202020204" charset="0"/>
      <p:regular r:id="rId22"/>
      <p:bold r:id="rId23"/>
      <p:italic r:id="rId24"/>
      <p:boldItalic r:id="rId25"/>
    </p:embeddedFont>
    <p:embeddedFont>
      <p:font typeface="Lato" panose="020F0502020204030203"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gHTZIEFLZ8kdqoZxyss14ex/PJ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912"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f7a7a4928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f7a7a49281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g3f7a7a4928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7eaadc0cd9_1_1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27eaadc0cd9_1_1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g27eaadc0cd9_1_11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7eaadc0cd9_1_9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27eaadc0cd9_1_9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g27eaadc0cd9_1_9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9e7a8ca967_0_7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29e7a8ca967_0_7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endParaRPr/>
          </a:p>
        </p:txBody>
      </p:sp>
      <p:sp>
        <p:nvSpPr>
          <p:cNvPr id="304" name="Google Shape;304;g29e7a8ca967_0_7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7eaadc0cd9_1_12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7eaadc0cd9_1_12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8" name="Google Shape;318;g27eaadc0cd9_1_12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7eaadc0cd9_1_14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27eaadc0cd9_1_14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g27eaadc0cd9_1_14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7eaadc0cd9_1_16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27eaadc0cd9_1_16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g27eaadc0cd9_1_16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7eaadc0cd9_1_18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27eaadc0cd9_1_18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g27eaadc0cd9_1_18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e7b1be2ef3_1_8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g1e7b1be2ef3_1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9" name="Google Shape;369;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fa4680dd95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fa4680dd9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f7a7a49281_0_16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f7a7a4928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f7a8abf86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f7a8abf860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g3f7a8abf86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9e7a8ca967_0_1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g29e7a8ca967_0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2de290062f_0_4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6" name="Google Shape;196;g22de290062f_0_4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9e7a8ca967_0_3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29e7a8ca967_0_3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 name="Google Shape;205;g29e7a8ca967_0_3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2de290062f_0_25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2de290062f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e7b1be2ef3_2_8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e7b1be2ef3_2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7eaadc0cd9_1_7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27eaadc0cd9_1_7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g27eaadc0cd9_1_7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1">
  <p:cSld name="Cover slide 1_1">
    <p:spTree>
      <p:nvGrpSpPr>
        <p:cNvPr id="1" name="Shape 10"/>
        <p:cNvGrpSpPr/>
        <p:nvPr/>
      </p:nvGrpSpPr>
      <p:grpSpPr>
        <a:xfrm>
          <a:off x="0" y="0"/>
          <a:ext cx="0" cy="0"/>
          <a:chOff x="0" y="0"/>
          <a:chExt cx="0" cy="0"/>
        </a:xfrm>
      </p:grpSpPr>
      <p:sp>
        <p:nvSpPr>
          <p:cNvPr id="11" name="Google Shape;11;g3e180934ebe_0_5"/>
          <p:cNvSpPr txBox="1">
            <a:spLocks noGrp="1"/>
          </p:cNvSpPr>
          <p:nvPr>
            <p:ph type="ctrTitle"/>
          </p:nvPr>
        </p:nvSpPr>
        <p:spPr>
          <a:xfrm>
            <a:off x="507600" y="2533630"/>
            <a:ext cx="6070500" cy="12387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4500"/>
              <a:buFont typeface="Inclusive Sans"/>
              <a:buNone/>
              <a:defRPr sz="4500" b="1" i="0">
                <a:latin typeface="Inclusive Sans"/>
                <a:ea typeface="Inclusive Sans"/>
                <a:cs typeface="Inclusive Sans"/>
                <a:sym typeface="Inclusive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g3e180934ebe_0_5"/>
          <p:cNvSpPr txBox="1">
            <a:spLocks noGrp="1"/>
          </p:cNvSpPr>
          <p:nvPr>
            <p:ph type="subTitle" idx="1"/>
          </p:nvPr>
        </p:nvSpPr>
        <p:spPr>
          <a:xfrm>
            <a:off x="507600" y="4019106"/>
            <a:ext cx="6070500" cy="1238700"/>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Clr>
                <a:schemeClr val="dk1"/>
              </a:buClr>
              <a:buSzPts val="2400"/>
              <a:buNone/>
              <a:defRPr sz="2400">
                <a:solidFill>
                  <a:schemeClr val="dk1"/>
                </a:solidFill>
              </a:defRPr>
            </a:lvl1pPr>
            <a:lvl2pPr lvl="1" algn="ctr">
              <a:lnSpc>
                <a:spcPct val="90000"/>
              </a:lnSpc>
              <a:spcBef>
                <a:spcPts val="500"/>
              </a:spcBef>
              <a:spcAft>
                <a:spcPts val="0"/>
              </a:spcAft>
              <a:buClr>
                <a:schemeClr val="accent6"/>
              </a:buClr>
              <a:buSzPts val="2000"/>
              <a:buNone/>
              <a:defRPr sz="2000"/>
            </a:lvl2pPr>
            <a:lvl3pPr lvl="2" algn="ctr">
              <a:lnSpc>
                <a:spcPct val="90000"/>
              </a:lnSpc>
              <a:spcBef>
                <a:spcPts val="500"/>
              </a:spcBef>
              <a:spcAft>
                <a:spcPts val="0"/>
              </a:spcAft>
              <a:buClr>
                <a:schemeClr val="accent6"/>
              </a:buClr>
              <a:buSzPts val="1800"/>
              <a:buNone/>
              <a:defRPr sz="1800"/>
            </a:lvl3pPr>
            <a:lvl4pPr lvl="3" algn="ctr">
              <a:lnSpc>
                <a:spcPct val="90000"/>
              </a:lnSpc>
              <a:spcBef>
                <a:spcPts val="500"/>
              </a:spcBef>
              <a:spcAft>
                <a:spcPts val="0"/>
              </a:spcAft>
              <a:buClr>
                <a:schemeClr val="accent6"/>
              </a:buClr>
              <a:buSzPts val="1600"/>
              <a:buNone/>
              <a:defRPr sz="1600"/>
            </a:lvl4pPr>
            <a:lvl5pPr lvl="4" algn="ctr">
              <a:lnSpc>
                <a:spcPct val="90000"/>
              </a:lnSpc>
              <a:spcBef>
                <a:spcPts val="500"/>
              </a:spcBef>
              <a:spcAft>
                <a:spcPts val="0"/>
              </a:spcAft>
              <a:buClr>
                <a:schemeClr val="accent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3" name="Google Shape;13;g3e180934ebe_0_5" title="Logo 1200.png"/>
          <p:cNvPicPr preferRelativeResize="0"/>
          <p:nvPr/>
        </p:nvPicPr>
        <p:blipFill>
          <a:blip r:embed="rId2">
            <a:alphaModFix/>
          </a:blip>
          <a:stretch>
            <a:fillRect/>
          </a:stretch>
        </p:blipFill>
        <p:spPr>
          <a:xfrm>
            <a:off x="507600" y="512750"/>
            <a:ext cx="5337675" cy="484840"/>
          </a:xfrm>
          <a:prstGeom prst="rect">
            <a:avLst/>
          </a:prstGeom>
          <a:noFill/>
          <a:ln>
            <a:noFill/>
          </a:ln>
        </p:spPr>
      </p:pic>
      <p:pic>
        <p:nvPicPr>
          <p:cNvPr id="14" name="Google Shape;14;g3e180934ebe_0_5" title="20 years.png"/>
          <p:cNvPicPr preferRelativeResize="0"/>
          <p:nvPr/>
        </p:nvPicPr>
        <p:blipFill>
          <a:blip r:embed="rId3">
            <a:alphaModFix/>
          </a:blip>
          <a:stretch>
            <a:fillRect/>
          </a:stretch>
        </p:blipFill>
        <p:spPr>
          <a:xfrm>
            <a:off x="5845275" y="5504577"/>
            <a:ext cx="916810" cy="843465"/>
          </a:xfrm>
          <a:prstGeom prst="rect">
            <a:avLst/>
          </a:prstGeom>
          <a:noFill/>
          <a:ln>
            <a:noFill/>
          </a:ln>
        </p:spPr>
      </p:pic>
      <p:pic>
        <p:nvPicPr>
          <p:cNvPr id="15" name="Google Shape;15;g3e180934ebe_0_5" title="graphic element red.png"/>
          <p:cNvPicPr preferRelativeResize="0"/>
          <p:nvPr/>
        </p:nvPicPr>
        <p:blipFill>
          <a:blip r:embed="rId4">
            <a:alphaModFix/>
          </a:blip>
          <a:stretch>
            <a:fillRect/>
          </a:stretch>
        </p:blipFill>
        <p:spPr>
          <a:xfrm>
            <a:off x="7189601" y="0"/>
            <a:ext cx="4888525" cy="6857324"/>
          </a:xfrm>
          <a:prstGeom prst="rect">
            <a:avLst/>
          </a:prstGeom>
          <a:noFill/>
          <a:ln>
            <a:noFill/>
          </a:ln>
        </p:spPr>
      </p:pic>
      <p:sp>
        <p:nvSpPr>
          <p:cNvPr id="16" name="Google Shape;16;g3e180934ebe_0_5"/>
          <p:cNvSpPr txBox="1">
            <a:spLocks noGrp="1"/>
          </p:cNvSpPr>
          <p:nvPr>
            <p:ph type="subTitle" idx="2"/>
          </p:nvPr>
        </p:nvSpPr>
        <p:spPr>
          <a:xfrm>
            <a:off x="507633" y="6118860"/>
            <a:ext cx="5538600" cy="216300"/>
          </a:xfrm>
          <a:prstGeom prst="rect">
            <a:avLst/>
          </a:prstGeom>
        </p:spPr>
        <p:txBody>
          <a:bodyPr spcFirstLastPara="1" wrap="square" lIns="0" tIns="0" rIns="0" bIns="0" anchor="t" anchorCtr="0">
            <a:noAutofit/>
          </a:bodyPr>
          <a:lstStyle>
            <a:lvl1pPr lvl="0">
              <a:lnSpc>
                <a:spcPct val="100000"/>
              </a:lnSpc>
              <a:spcBef>
                <a:spcPts val="1000"/>
              </a:spcBef>
              <a:spcAft>
                <a:spcPts val="0"/>
              </a:spcAft>
              <a:buClr>
                <a:schemeClr val="dk1"/>
              </a:buClr>
              <a:buSzPts val="1800"/>
              <a:buFont typeface="Inclusive Sans"/>
              <a:buNone/>
              <a:defRPr sz="1800">
                <a:solidFill>
                  <a:schemeClr val="dk1"/>
                </a:solidFill>
              </a:defRPr>
            </a:lvl1pPr>
            <a:lvl2pPr lvl="1">
              <a:spcBef>
                <a:spcPts val="500"/>
              </a:spcBef>
              <a:spcAft>
                <a:spcPts val="0"/>
              </a:spcAft>
              <a:buSzPts val="1800"/>
              <a:buFont typeface="Inclusive Sans"/>
              <a:buNone/>
              <a:defRPr sz="1800"/>
            </a:lvl2pPr>
            <a:lvl3pPr lvl="2">
              <a:spcBef>
                <a:spcPts val="500"/>
              </a:spcBef>
              <a:spcAft>
                <a:spcPts val="0"/>
              </a:spcAft>
              <a:buSzPts val="1800"/>
              <a:buFont typeface="Inclusive Sans"/>
              <a:buNone/>
              <a:defRPr sz="1800"/>
            </a:lvl3pPr>
            <a:lvl4pPr lvl="3">
              <a:spcBef>
                <a:spcPts val="500"/>
              </a:spcBef>
              <a:spcAft>
                <a:spcPts val="0"/>
              </a:spcAft>
              <a:buSzPts val="1800"/>
              <a:buFont typeface="Inclusive Sans"/>
              <a:buNone/>
              <a:defRPr sz="1800"/>
            </a:lvl4pPr>
            <a:lvl5pPr lvl="4">
              <a:spcBef>
                <a:spcPts val="500"/>
              </a:spcBef>
              <a:spcAft>
                <a:spcPts val="0"/>
              </a:spcAft>
              <a:buSzPts val="1800"/>
              <a:buFont typeface="Inclusive Sans"/>
              <a:buNone/>
              <a:defRPr sz="1800"/>
            </a:lvl5pPr>
            <a:lvl6pPr lvl="5">
              <a:spcBef>
                <a:spcPts val="500"/>
              </a:spcBef>
              <a:spcAft>
                <a:spcPts val="0"/>
              </a:spcAft>
              <a:buSzPts val="1800"/>
              <a:buFont typeface="Inclusive Sans"/>
              <a:buNone/>
              <a:defRPr sz="1800">
                <a:latin typeface="Inclusive Sans"/>
                <a:ea typeface="Inclusive Sans"/>
                <a:cs typeface="Inclusive Sans"/>
                <a:sym typeface="Inclusive Sans"/>
              </a:defRPr>
            </a:lvl6pPr>
            <a:lvl7pPr lvl="6">
              <a:spcBef>
                <a:spcPts val="500"/>
              </a:spcBef>
              <a:spcAft>
                <a:spcPts val="0"/>
              </a:spcAft>
              <a:buSzPts val="1800"/>
              <a:buFont typeface="Inclusive Sans"/>
              <a:buNone/>
              <a:defRPr sz="1800">
                <a:latin typeface="Inclusive Sans"/>
                <a:ea typeface="Inclusive Sans"/>
                <a:cs typeface="Inclusive Sans"/>
                <a:sym typeface="Inclusive Sans"/>
              </a:defRPr>
            </a:lvl7pPr>
            <a:lvl8pPr lvl="7">
              <a:spcBef>
                <a:spcPts val="500"/>
              </a:spcBef>
              <a:spcAft>
                <a:spcPts val="0"/>
              </a:spcAft>
              <a:buSzPts val="1800"/>
              <a:buFont typeface="Inclusive Sans"/>
              <a:buNone/>
              <a:defRPr sz="1800">
                <a:latin typeface="Inclusive Sans"/>
                <a:ea typeface="Inclusive Sans"/>
                <a:cs typeface="Inclusive Sans"/>
                <a:sym typeface="Inclusive Sans"/>
              </a:defRPr>
            </a:lvl8pPr>
            <a:lvl9pPr lvl="8">
              <a:spcBef>
                <a:spcPts val="500"/>
              </a:spcBef>
              <a:spcAft>
                <a:spcPts val="0"/>
              </a:spcAft>
              <a:buSzPts val="1800"/>
              <a:buFont typeface="Inclusive Sans"/>
              <a:buNone/>
              <a:defRPr sz="1800">
                <a:latin typeface="Inclusive Sans"/>
                <a:ea typeface="Inclusive Sans"/>
                <a:cs typeface="Inclusive Sans"/>
                <a:sym typeface="Inclusive Sans"/>
              </a:defRPr>
            </a:lvl9pPr>
          </a:lstStyle>
          <a:p>
            <a:endParaRPr/>
          </a:p>
        </p:txBody>
      </p:sp>
      <p:sp>
        <p:nvSpPr>
          <p:cNvPr id="17" name="Google Shape;17;g3e180934ebe_0_5"/>
          <p:cNvSpPr txBox="1">
            <a:spLocks noGrp="1"/>
          </p:cNvSpPr>
          <p:nvPr>
            <p:ph type="subTitle" idx="3"/>
          </p:nvPr>
        </p:nvSpPr>
        <p:spPr>
          <a:xfrm>
            <a:off x="507633" y="5837044"/>
            <a:ext cx="6822000" cy="216300"/>
          </a:xfrm>
          <a:prstGeom prst="rect">
            <a:avLst/>
          </a:prstGeom>
        </p:spPr>
        <p:txBody>
          <a:bodyPr spcFirstLastPara="1" wrap="square" lIns="0" tIns="0" rIns="0" bIns="0" anchor="t" anchorCtr="0">
            <a:noAutofit/>
          </a:bodyPr>
          <a:lstStyle>
            <a:lvl1pPr lvl="0">
              <a:lnSpc>
                <a:spcPct val="100000"/>
              </a:lnSpc>
              <a:spcBef>
                <a:spcPts val="1000"/>
              </a:spcBef>
              <a:spcAft>
                <a:spcPts val="0"/>
              </a:spcAft>
              <a:buClr>
                <a:schemeClr val="dk1"/>
              </a:buClr>
              <a:buSzPts val="1800"/>
              <a:buNone/>
              <a:defRPr sz="1800">
                <a:solidFill>
                  <a:schemeClr val="dk1"/>
                </a:solidFill>
              </a:defRPr>
            </a:lvl1pPr>
            <a:lvl2pPr lvl="1">
              <a:spcBef>
                <a:spcPts val="500"/>
              </a:spcBef>
              <a:spcAft>
                <a:spcPts val="0"/>
              </a:spcAft>
              <a:buSzPts val="2400"/>
              <a:buNone/>
              <a:defRPr/>
            </a:lvl2pPr>
            <a:lvl3pPr lvl="2">
              <a:spcBef>
                <a:spcPts val="500"/>
              </a:spcBef>
              <a:spcAft>
                <a:spcPts val="0"/>
              </a:spcAft>
              <a:buSzPts val="2000"/>
              <a:buNone/>
              <a:defRPr/>
            </a:lvl3pPr>
            <a:lvl4pPr lvl="3">
              <a:spcBef>
                <a:spcPts val="500"/>
              </a:spcBef>
              <a:spcAft>
                <a:spcPts val="0"/>
              </a:spcAft>
              <a:buSzPts val="1800"/>
              <a:buNone/>
              <a:defRPr/>
            </a:lvl4pPr>
            <a:lvl5pPr lvl="4">
              <a:spcBef>
                <a:spcPts val="500"/>
              </a:spcBef>
              <a:spcAft>
                <a:spcPts val="0"/>
              </a:spcAft>
              <a:buSzPts val="18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18" name="Google Shape;18;g3e180934ebe_0_5"/>
          <p:cNvSpPr txBox="1">
            <a:spLocks noGrp="1"/>
          </p:cNvSpPr>
          <p:nvPr>
            <p:ph type="subTitle" idx="4"/>
          </p:nvPr>
        </p:nvSpPr>
        <p:spPr>
          <a:xfrm>
            <a:off x="507638" y="1979771"/>
            <a:ext cx="4088700" cy="422400"/>
          </a:xfrm>
          <a:prstGeom prst="rect">
            <a:avLst/>
          </a:prstGeom>
          <a:ln w="14275" cap="flat" cmpd="sng">
            <a:solidFill>
              <a:schemeClr val="dk1"/>
            </a:solidFill>
            <a:prstDash val="solid"/>
            <a:round/>
            <a:headEnd type="none" w="sm" len="sm"/>
            <a:tailEnd type="none" w="sm" len="sm"/>
          </a:ln>
        </p:spPr>
        <p:txBody>
          <a:bodyPr spcFirstLastPara="1" wrap="square" lIns="111425" tIns="71900" rIns="111425" bIns="71900" anchor="ctr" anchorCtr="0">
            <a:noAutofit/>
          </a:bodyPr>
          <a:lstStyle>
            <a:lvl1pPr lvl="0">
              <a:spcBef>
                <a:spcPts val="1000"/>
              </a:spcBef>
              <a:spcAft>
                <a:spcPts val="0"/>
              </a:spcAft>
              <a:buClr>
                <a:schemeClr val="dk1"/>
              </a:buClr>
              <a:buSzPts val="1800"/>
              <a:buFont typeface="Inclusive Sans"/>
              <a:buNone/>
              <a:defRPr sz="1800" b="1">
                <a:solidFill>
                  <a:schemeClr val="dk1"/>
                </a:solidFill>
              </a:defRPr>
            </a:lvl1pPr>
            <a:lvl2pPr lvl="1">
              <a:spcBef>
                <a:spcPts val="500"/>
              </a:spcBef>
              <a:spcAft>
                <a:spcPts val="0"/>
              </a:spcAft>
              <a:buSzPts val="1800"/>
              <a:buFont typeface="Inclusive Sans"/>
              <a:buNone/>
              <a:defRPr sz="1800" b="1"/>
            </a:lvl2pPr>
            <a:lvl3pPr lvl="2">
              <a:spcBef>
                <a:spcPts val="500"/>
              </a:spcBef>
              <a:spcAft>
                <a:spcPts val="0"/>
              </a:spcAft>
              <a:buSzPts val="1800"/>
              <a:buFont typeface="Inclusive Sans"/>
              <a:buNone/>
              <a:defRPr sz="1800" b="1"/>
            </a:lvl3pPr>
            <a:lvl4pPr lvl="3">
              <a:spcBef>
                <a:spcPts val="500"/>
              </a:spcBef>
              <a:spcAft>
                <a:spcPts val="0"/>
              </a:spcAft>
              <a:buSzPts val="1800"/>
              <a:buFont typeface="Inclusive Sans"/>
              <a:buNone/>
              <a:defRPr sz="1800" b="1"/>
            </a:lvl4pPr>
            <a:lvl5pPr lvl="4">
              <a:spcBef>
                <a:spcPts val="500"/>
              </a:spcBef>
              <a:spcAft>
                <a:spcPts val="0"/>
              </a:spcAft>
              <a:buSzPts val="1800"/>
              <a:buFont typeface="Inclusive Sans"/>
              <a:buNone/>
              <a:defRPr sz="1800" b="1"/>
            </a:lvl5pPr>
            <a:lvl6pPr lvl="5">
              <a:spcBef>
                <a:spcPts val="500"/>
              </a:spcBef>
              <a:spcAft>
                <a:spcPts val="0"/>
              </a:spcAft>
              <a:buSzPts val="1800"/>
              <a:buFont typeface="Inclusive Sans"/>
              <a:buNone/>
              <a:defRPr sz="1800" b="1">
                <a:latin typeface="Inclusive Sans"/>
                <a:ea typeface="Inclusive Sans"/>
                <a:cs typeface="Inclusive Sans"/>
                <a:sym typeface="Inclusive Sans"/>
              </a:defRPr>
            </a:lvl6pPr>
            <a:lvl7pPr lvl="6">
              <a:spcBef>
                <a:spcPts val="500"/>
              </a:spcBef>
              <a:spcAft>
                <a:spcPts val="0"/>
              </a:spcAft>
              <a:buSzPts val="1800"/>
              <a:buFont typeface="Inclusive Sans"/>
              <a:buNone/>
              <a:defRPr sz="1800" b="1">
                <a:latin typeface="Inclusive Sans"/>
                <a:ea typeface="Inclusive Sans"/>
                <a:cs typeface="Inclusive Sans"/>
                <a:sym typeface="Inclusive Sans"/>
              </a:defRPr>
            </a:lvl7pPr>
            <a:lvl8pPr lvl="7">
              <a:spcBef>
                <a:spcPts val="500"/>
              </a:spcBef>
              <a:spcAft>
                <a:spcPts val="0"/>
              </a:spcAft>
              <a:buSzPts val="1800"/>
              <a:buFont typeface="Inclusive Sans"/>
              <a:buNone/>
              <a:defRPr sz="1800" b="1">
                <a:latin typeface="Inclusive Sans"/>
                <a:ea typeface="Inclusive Sans"/>
                <a:cs typeface="Inclusive Sans"/>
                <a:sym typeface="Inclusive Sans"/>
              </a:defRPr>
            </a:lvl8pPr>
            <a:lvl9pPr lvl="8">
              <a:spcBef>
                <a:spcPts val="500"/>
              </a:spcBef>
              <a:spcAft>
                <a:spcPts val="0"/>
              </a:spcAft>
              <a:buSzPts val="1800"/>
              <a:buFont typeface="Inclusive Sans"/>
              <a:buNone/>
              <a:defRPr sz="1800" b="1">
                <a:latin typeface="Inclusive Sans"/>
                <a:ea typeface="Inclusive Sans"/>
                <a:cs typeface="Inclusive Sans"/>
                <a:sym typeface="Inclusive Sans"/>
              </a:defRPr>
            </a:lvl9pPr>
          </a:lstStyle>
          <a:p>
            <a:endParaRPr/>
          </a:p>
        </p:txBody>
      </p:sp>
    </p:spTree>
  </p:cSld>
  <p:clrMapOvr>
    <a:masterClrMapping/>
  </p:clrMapOvr>
  <p:extLst>
    <p:ext uri="{DCECCB84-F9BA-43D5-87BE-67443E8EF086}">
      <p15:sldGuideLst xmlns:p15="http://schemas.microsoft.com/office/powerpoint/2012/main">
        <p15:guide id="1" orient="horz" pos="3997">
          <p15:clr>
            <a:srgbClr val="FBAE40"/>
          </p15:clr>
        </p15:guide>
        <p15:guide id="2" pos="3682">
          <p15:clr>
            <a:srgbClr val="FBAE40"/>
          </p15:clr>
        </p15:guide>
        <p15:guide id="3" orient="horz" pos="785">
          <p15:clr>
            <a:srgbClr val="E46962"/>
          </p15:clr>
        </p15:guide>
        <p15:guide id="4" pos="320">
          <p15:clr>
            <a:srgbClr val="E46962"/>
          </p15:clr>
        </p15:guide>
        <p15:guide id="5" pos="4260">
          <p15:clr>
            <a:srgbClr val="E46962"/>
          </p15:clr>
        </p15:guide>
        <p15:guide id="6" orient="horz" pos="323">
          <p15:clr>
            <a:srgbClr val="E46962"/>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py slide_1 column_bullets">
  <p:cSld name="Copy slide_1 column_1_2">
    <p:spTree>
      <p:nvGrpSpPr>
        <p:cNvPr id="1" name="Shape 83"/>
        <p:cNvGrpSpPr/>
        <p:nvPr/>
      </p:nvGrpSpPr>
      <p:grpSpPr>
        <a:xfrm>
          <a:off x="0" y="0"/>
          <a:ext cx="0" cy="0"/>
          <a:chOff x="0" y="0"/>
          <a:chExt cx="0" cy="0"/>
        </a:xfrm>
      </p:grpSpPr>
      <p:sp>
        <p:nvSpPr>
          <p:cNvPr id="84" name="Google Shape;84;g3e180934ebe_0_78"/>
          <p:cNvSpPr txBox="1">
            <a:spLocks noGrp="1"/>
          </p:cNvSpPr>
          <p:nvPr>
            <p:ph type="title"/>
          </p:nvPr>
        </p:nvSpPr>
        <p:spPr>
          <a:xfrm>
            <a:off x="507600" y="473187"/>
            <a:ext cx="10818600" cy="5067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500"/>
              <a:buNone/>
              <a:defRPr sz="3500" b="1"/>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5" name="Google Shape;85;g3e180934ebe_0_78"/>
          <p:cNvSpPr txBox="1">
            <a:spLocks noGrp="1"/>
          </p:cNvSpPr>
          <p:nvPr>
            <p:ph type="sldNum" idx="12"/>
          </p:nvPr>
        </p:nvSpPr>
        <p:spPr>
          <a:xfrm>
            <a:off x="10787062" y="6408650"/>
            <a:ext cx="897300" cy="184800"/>
          </a:xfrm>
          <a:prstGeom prst="rect">
            <a:avLst/>
          </a:prstGeom>
          <a:noFill/>
          <a:ln>
            <a:noFill/>
          </a:ln>
        </p:spPr>
        <p:txBody>
          <a:bodyPr spcFirstLastPara="1" wrap="square" lIns="0" tIns="0" rIns="0" bIns="0" anchor="t" anchorCtr="0">
            <a:spAutoFit/>
          </a:bodyPr>
          <a:lstStyle>
            <a:lvl1pPr marL="0" lvl="0" indent="0" algn="r">
              <a:spcBef>
                <a:spcPts val="0"/>
              </a:spcBef>
              <a:buNone/>
              <a:defRPr sz="1200"/>
            </a:lvl1pPr>
            <a:lvl2pPr marL="0" lvl="1" indent="0" algn="r">
              <a:spcBef>
                <a:spcPts val="0"/>
              </a:spcBef>
              <a:buNone/>
              <a:defRPr sz="1200"/>
            </a:lvl2pPr>
            <a:lvl3pPr marL="0" lvl="2" indent="0" algn="r">
              <a:spcBef>
                <a:spcPts val="0"/>
              </a:spcBef>
              <a:buNone/>
              <a:defRPr sz="1200"/>
            </a:lvl3pPr>
            <a:lvl4pPr marL="0" lvl="3" indent="0" algn="r">
              <a:spcBef>
                <a:spcPts val="0"/>
              </a:spcBef>
              <a:buNone/>
              <a:defRPr sz="1200"/>
            </a:lvl4pPr>
            <a:lvl5pPr marL="0" lvl="4" indent="0" algn="r">
              <a:spcBef>
                <a:spcPts val="0"/>
              </a:spcBef>
              <a:buNone/>
              <a:defRPr sz="1200"/>
            </a:lvl5pPr>
            <a:lvl6pPr marL="0" lvl="5" indent="0" algn="r">
              <a:spcBef>
                <a:spcPts val="0"/>
              </a:spcBef>
              <a:buNone/>
              <a:defRPr sz="1200"/>
            </a:lvl6pPr>
            <a:lvl7pPr marL="0" lvl="6" indent="0" algn="r">
              <a:spcBef>
                <a:spcPts val="0"/>
              </a:spcBef>
              <a:buNone/>
              <a:defRPr sz="1200"/>
            </a:lvl7pPr>
            <a:lvl8pPr marL="0" lvl="7" indent="0" algn="r">
              <a:spcBef>
                <a:spcPts val="0"/>
              </a:spcBef>
              <a:buNone/>
              <a:defRPr sz="1200"/>
            </a:lvl8pPr>
            <a:lvl9pPr marL="0" lvl="8" indent="0" algn="r">
              <a:spcBef>
                <a:spcPts val="0"/>
              </a:spcBef>
              <a:buNone/>
              <a:defRPr sz="1200"/>
            </a:lvl9pPr>
          </a:lstStyle>
          <a:p>
            <a:pPr marL="0" lvl="0" indent="0" algn="r" rtl="0">
              <a:spcBef>
                <a:spcPts val="0"/>
              </a:spcBef>
              <a:spcAft>
                <a:spcPts val="0"/>
              </a:spcAft>
              <a:buNone/>
            </a:pPr>
            <a:fld id="{00000000-1234-1234-1234-123412341234}" type="slidenum">
              <a:rPr lang="en-GB"/>
              <a:t>‹#›</a:t>
            </a:fld>
            <a:endParaRPr/>
          </a:p>
        </p:txBody>
      </p:sp>
      <p:sp>
        <p:nvSpPr>
          <p:cNvPr id="86" name="Google Shape;86;g3e180934ebe_0_78"/>
          <p:cNvSpPr txBox="1"/>
          <p:nvPr/>
        </p:nvSpPr>
        <p:spPr>
          <a:xfrm>
            <a:off x="507600" y="6408001"/>
            <a:ext cx="644400" cy="1848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b="1">
                <a:solidFill>
                  <a:schemeClr val="dk1"/>
                </a:solidFill>
                <a:latin typeface="Inclusive Sans"/>
                <a:ea typeface="Inclusive Sans"/>
                <a:cs typeface="Inclusive Sans"/>
                <a:sym typeface="Inclusive Sans"/>
              </a:rPr>
              <a:t>NIHR </a:t>
            </a:r>
            <a:r>
              <a:rPr lang="en-GB" sz="1200">
                <a:solidFill>
                  <a:schemeClr val="dk1"/>
                </a:solidFill>
                <a:latin typeface="Inclusive Sans"/>
                <a:ea typeface="Inclusive Sans"/>
                <a:cs typeface="Inclusive Sans"/>
                <a:sym typeface="Inclusive Sans"/>
              </a:rPr>
              <a:t> |</a:t>
            </a:r>
            <a:endParaRPr sz="1400"/>
          </a:p>
        </p:txBody>
      </p:sp>
      <p:sp>
        <p:nvSpPr>
          <p:cNvPr id="87" name="Google Shape;87;g3e180934ebe_0_78"/>
          <p:cNvSpPr txBox="1">
            <a:spLocks noGrp="1"/>
          </p:cNvSpPr>
          <p:nvPr>
            <p:ph type="body" idx="1"/>
          </p:nvPr>
        </p:nvSpPr>
        <p:spPr>
          <a:xfrm>
            <a:off x="507588" y="1682496"/>
            <a:ext cx="10279500" cy="4000200"/>
          </a:xfrm>
          <a:prstGeom prst="rect">
            <a:avLst/>
          </a:prstGeom>
        </p:spPr>
        <p:txBody>
          <a:bodyPr spcFirstLastPara="1" wrap="square" lIns="0" tIns="0" rIns="0" bIns="0" anchor="t" anchorCtr="0">
            <a:noAutofit/>
          </a:bodyPr>
          <a:lstStyle>
            <a:lvl1pPr marL="457200" lvl="0" indent="-336550">
              <a:lnSpc>
                <a:spcPct val="115000"/>
              </a:lnSpc>
              <a:spcBef>
                <a:spcPts val="0"/>
              </a:spcBef>
              <a:spcAft>
                <a:spcPts val="0"/>
              </a:spcAft>
              <a:buSzPts val="1700"/>
              <a:buFont typeface="Inclusive Sans"/>
              <a:buChar char="𑇐"/>
              <a:defRPr sz="1700"/>
            </a:lvl1pPr>
            <a:lvl2pPr marL="914400" lvl="1" indent="-336550">
              <a:lnSpc>
                <a:spcPct val="115000"/>
              </a:lnSpc>
              <a:spcBef>
                <a:spcPts val="1000"/>
              </a:spcBef>
              <a:spcAft>
                <a:spcPts val="0"/>
              </a:spcAft>
              <a:buSzPts val="1700"/>
              <a:buFont typeface="Inclusive Sans"/>
              <a:buChar char="𑇐"/>
              <a:defRPr sz="1700"/>
            </a:lvl2pPr>
            <a:lvl3pPr marL="1371600" lvl="2" indent="-336550">
              <a:lnSpc>
                <a:spcPct val="115000"/>
              </a:lnSpc>
              <a:spcBef>
                <a:spcPts val="1000"/>
              </a:spcBef>
              <a:spcAft>
                <a:spcPts val="0"/>
              </a:spcAft>
              <a:buSzPts val="1700"/>
              <a:buFont typeface="Inclusive Sans"/>
              <a:buChar char="–"/>
              <a:defRPr sz="1700"/>
            </a:lvl3pPr>
            <a:lvl4pPr marL="1828800" lvl="3" indent="-336550">
              <a:lnSpc>
                <a:spcPct val="115000"/>
              </a:lnSpc>
              <a:spcBef>
                <a:spcPts val="1000"/>
              </a:spcBef>
              <a:spcAft>
                <a:spcPts val="0"/>
              </a:spcAft>
              <a:buSzPts val="1700"/>
              <a:buFont typeface="Inclusive Sans"/>
              <a:buChar char="•"/>
              <a:defRPr sz="1700"/>
            </a:lvl4pPr>
            <a:lvl5pPr marL="2286000" lvl="4" indent="-336550">
              <a:lnSpc>
                <a:spcPct val="115000"/>
              </a:lnSpc>
              <a:spcBef>
                <a:spcPts val="1000"/>
              </a:spcBef>
              <a:spcAft>
                <a:spcPts val="0"/>
              </a:spcAft>
              <a:buSzPts val="1700"/>
              <a:buFont typeface="Inclusive Sans"/>
              <a:buChar char="•"/>
              <a:defRPr sz="1700"/>
            </a:lvl5pPr>
            <a:lvl6pPr marL="2743200" lvl="5" indent="-336550">
              <a:lnSpc>
                <a:spcPct val="115000"/>
              </a:lnSpc>
              <a:spcBef>
                <a:spcPts val="1000"/>
              </a:spcBef>
              <a:spcAft>
                <a:spcPts val="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6pPr>
            <a:lvl7pPr marL="3200400" lvl="6" indent="-336550">
              <a:lnSpc>
                <a:spcPct val="115000"/>
              </a:lnSpc>
              <a:spcBef>
                <a:spcPts val="1000"/>
              </a:spcBef>
              <a:spcAft>
                <a:spcPts val="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7pPr>
            <a:lvl8pPr marL="3657600" lvl="7" indent="-336550">
              <a:lnSpc>
                <a:spcPct val="115000"/>
              </a:lnSpc>
              <a:spcBef>
                <a:spcPts val="1000"/>
              </a:spcBef>
              <a:spcAft>
                <a:spcPts val="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8pPr>
            <a:lvl9pPr marL="4114800" lvl="8" indent="-336550">
              <a:lnSpc>
                <a:spcPct val="115000"/>
              </a:lnSpc>
              <a:spcBef>
                <a:spcPts val="1000"/>
              </a:spcBef>
              <a:spcAft>
                <a:spcPts val="100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9pPr>
          </a:lstStyle>
          <a:p>
            <a:endParaRPr/>
          </a:p>
        </p:txBody>
      </p:sp>
      <p:sp>
        <p:nvSpPr>
          <p:cNvPr id="88" name="Google Shape;88;g3e180934ebe_0_78"/>
          <p:cNvSpPr txBox="1">
            <a:spLocks noGrp="1"/>
          </p:cNvSpPr>
          <p:nvPr>
            <p:ph type="subTitle" idx="2"/>
          </p:nvPr>
        </p:nvSpPr>
        <p:spPr>
          <a:xfrm>
            <a:off x="1151935" y="6407944"/>
            <a:ext cx="6097500" cy="184800"/>
          </a:xfrm>
          <a:prstGeom prst="rect">
            <a:avLst/>
          </a:prstGeom>
        </p:spPr>
        <p:txBody>
          <a:bodyPr spcFirstLastPara="1" wrap="square" lIns="0" tIns="0" rIns="0" bIns="0" anchor="t" anchorCtr="0">
            <a:noAutofit/>
          </a:bodyPr>
          <a:lstStyle>
            <a:lvl1pPr lvl="0">
              <a:lnSpc>
                <a:spcPct val="100000"/>
              </a:lnSpc>
              <a:spcBef>
                <a:spcPts val="1000"/>
              </a:spcBef>
              <a:spcAft>
                <a:spcPts val="0"/>
              </a:spcAft>
              <a:buClr>
                <a:schemeClr val="dk1"/>
              </a:buClr>
              <a:buSzPts val="1200"/>
              <a:buFont typeface="Inclusive Sans"/>
              <a:buNone/>
              <a:defRPr sz="1200">
                <a:solidFill>
                  <a:schemeClr val="dk1"/>
                </a:solidFill>
              </a:defRPr>
            </a:lvl1pPr>
            <a:lvl2pPr lvl="1">
              <a:spcBef>
                <a:spcPts val="500"/>
              </a:spcBef>
              <a:spcAft>
                <a:spcPts val="0"/>
              </a:spcAft>
              <a:buSzPts val="2400"/>
              <a:buNone/>
              <a:defRPr/>
            </a:lvl2pPr>
            <a:lvl3pPr lvl="2">
              <a:spcBef>
                <a:spcPts val="500"/>
              </a:spcBef>
              <a:spcAft>
                <a:spcPts val="0"/>
              </a:spcAft>
              <a:buSzPts val="2000"/>
              <a:buNone/>
              <a:defRPr/>
            </a:lvl3pPr>
            <a:lvl4pPr lvl="3">
              <a:spcBef>
                <a:spcPts val="500"/>
              </a:spcBef>
              <a:spcAft>
                <a:spcPts val="0"/>
              </a:spcAft>
              <a:buSzPts val="1800"/>
              <a:buNone/>
              <a:defRPr/>
            </a:lvl4pPr>
            <a:lvl5pPr lvl="4">
              <a:spcBef>
                <a:spcPts val="500"/>
              </a:spcBef>
              <a:spcAft>
                <a:spcPts val="0"/>
              </a:spcAft>
              <a:buSzPts val="18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pic>
        <p:nvPicPr>
          <p:cNvPr id="89" name="Google Shape;89;g3e180934ebe_0_78" title="Line red.png"/>
          <p:cNvPicPr preferRelativeResize="0"/>
          <p:nvPr/>
        </p:nvPicPr>
        <p:blipFill>
          <a:blip r:embed="rId2">
            <a:alphaModFix/>
          </a:blip>
          <a:stretch>
            <a:fillRect/>
          </a:stretch>
        </p:blipFill>
        <p:spPr>
          <a:xfrm>
            <a:off x="0" y="1220476"/>
            <a:ext cx="12192000" cy="9524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620">
          <p15:clr>
            <a:srgbClr val="E46962"/>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py slide_2 column">
  <p:cSld name="Copy slide_1 column_1_1">
    <p:spTree>
      <p:nvGrpSpPr>
        <p:cNvPr id="1" name="Shape 90"/>
        <p:cNvGrpSpPr/>
        <p:nvPr/>
      </p:nvGrpSpPr>
      <p:grpSpPr>
        <a:xfrm>
          <a:off x="0" y="0"/>
          <a:ext cx="0" cy="0"/>
          <a:chOff x="0" y="0"/>
          <a:chExt cx="0" cy="0"/>
        </a:xfrm>
      </p:grpSpPr>
      <p:sp>
        <p:nvSpPr>
          <p:cNvPr id="91" name="Google Shape;91;g3e180934ebe_0_85"/>
          <p:cNvSpPr txBox="1">
            <a:spLocks noGrp="1"/>
          </p:cNvSpPr>
          <p:nvPr>
            <p:ph type="title"/>
          </p:nvPr>
        </p:nvSpPr>
        <p:spPr>
          <a:xfrm>
            <a:off x="507600" y="473187"/>
            <a:ext cx="10818600" cy="4833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500"/>
              <a:buNone/>
              <a:defRPr sz="3500" b="1"/>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2" name="Google Shape;92;g3e180934ebe_0_85"/>
          <p:cNvSpPr txBox="1">
            <a:spLocks noGrp="1"/>
          </p:cNvSpPr>
          <p:nvPr>
            <p:ph type="sldNum" idx="12"/>
          </p:nvPr>
        </p:nvSpPr>
        <p:spPr>
          <a:xfrm>
            <a:off x="10787062" y="6408650"/>
            <a:ext cx="897300" cy="184800"/>
          </a:xfrm>
          <a:prstGeom prst="rect">
            <a:avLst/>
          </a:prstGeom>
          <a:noFill/>
          <a:ln>
            <a:noFill/>
          </a:ln>
        </p:spPr>
        <p:txBody>
          <a:bodyPr spcFirstLastPara="1" wrap="square" lIns="0" tIns="0" rIns="0" bIns="0" anchor="t" anchorCtr="0">
            <a:spAutoFit/>
          </a:bodyPr>
          <a:lstStyle>
            <a:lvl1pPr marL="0" lvl="0" indent="0" algn="r">
              <a:spcBef>
                <a:spcPts val="0"/>
              </a:spcBef>
              <a:buNone/>
              <a:defRPr sz="1200"/>
            </a:lvl1pPr>
            <a:lvl2pPr marL="0" lvl="1" indent="0" algn="r">
              <a:spcBef>
                <a:spcPts val="0"/>
              </a:spcBef>
              <a:buNone/>
              <a:defRPr sz="1200"/>
            </a:lvl2pPr>
            <a:lvl3pPr marL="0" lvl="2" indent="0" algn="r">
              <a:spcBef>
                <a:spcPts val="0"/>
              </a:spcBef>
              <a:buNone/>
              <a:defRPr sz="1200"/>
            </a:lvl3pPr>
            <a:lvl4pPr marL="0" lvl="3" indent="0" algn="r">
              <a:spcBef>
                <a:spcPts val="0"/>
              </a:spcBef>
              <a:buNone/>
              <a:defRPr sz="1200"/>
            </a:lvl4pPr>
            <a:lvl5pPr marL="0" lvl="4" indent="0" algn="r">
              <a:spcBef>
                <a:spcPts val="0"/>
              </a:spcBef>
              <a:buNone/>
              <a:defRPr sz="1200"/>
            </a:lvl5pPr>
            <a:lvl6pPr marL="0" lvl="5" indent="0" algn="r">
              <a:spcBef>
                <a:spcPts val="0"/>
              </a:spcBef>
              <a:buNone/>
              <a:defRPr sz="1200"/>
            </a:lvl6pPr>
            <a:lvl7pPr marL="0" lvl="6" indent="0" algn="r">
              <a:spcBef>
                <a:spcPts val="0"/>
              </a:spcBef>
              <a:buNone/>
              <a:defRPr sz="1200"/>
            </a:lvl7pPr>
            <a:lvl8pPr marL="0" lvl="7" indent="0" algn="r">
              <a:spcBef>
                <a:spcPts val="0"/>
              </a:spcBef>
              <a:buNone/>
              <a:defRPr sz="1200"/>
            </a:lvl8pPr>
            <a:lvl9pPr marL="0" lvl="8" indent="0" algn="r">
              <a:spcBef>
                <a:spcPts val="0"/>
              </a:spcBef>
              <a:buNone/>
              <a:defRPr sz="1200"/>
            </a:lvl9pPr>
          </a:lstStyle>
          <a:p>
            <a:pPr marL="0" lvl="0" indent="0" algn="r" rtl="0">
              <a:spcBef>
                <a:spcPts val="0"/>
              </a:spcBef>
              <a:spcAft>
                <a:spcPts val="0"/>
              </a:spcAft>
              <a:buNone/>
            </a:pPr>
            <a:fld id="{00000000-1234-1234-1234-123412341234}" type="slidenum">
              <a:rPr lang="en-GB"/>
              <a:t>‹#›</a:t>
            </a:fld>
            <a:endParaRPr/>
          </a:p>
        </p:txBody>
      </p:sp>
      <p:sp>
        <p:nvSpPr>
          <p:cNvPr id="93" name="Google Shape;93;g3e180934ebe_0_85"/>
          <p:cNvSpPr txBox="1"/>
          <p:nvPr/>
        </p:nvSpPr>
        <p:spPr>
          <a:xfrm>
            <a:off x="507600" y="6408001"/>
            <a:ext cx="644400" cy="1848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b="1">
                <a:solidFill>
                  <a:schemeClr val="dk1"/>
                </a:solidFill>
                <a:latin typeface="Inclusive Sans"/>
                <a:ea typeface="Inclusive Sans"/>
                <a:cs typeface="Inclusive Sans"/>
                <a:sym typeface="Inclusive Sans"/>
              </a:rPr>
              <a:t>NIHR </a:t>
            </a:r>
            <a:r>
              <a:rPr lang="en-GB" sz="1200">
                <a:solidFill>
                  <a:schemeClr val="dk1"/>
                </a:solidFill>
                <a:latin typeface="Inclusive Sans"/>
                <a:ea typeface="Inclusive Sans"/>
                <a:cs typeface="Inclusive Sans"/>
                <a:sym typeface="Inclusive Sans"/>
              </a:rPr>
              <a:t> |</a:t>
            </a:r>
            <a:endParaRPr sz="1400"/>
          </a:p>
        </p:txBody>
      </p:sp>
      <p:pic>
        <p:nvPicPr>
          <p:cNvPr id="94" name="Google Shape;94;g3e180934ebe_0_85" title="Line lilac.png"/>
          <p:cNvPicPr preferRelativeResize="0"/>
          <p:nvPr/>
        </p:nvPicPr>
        <p:blipFill rotWithShape="1">
          <a:blip r:embed="rId2">
            <a:alphaModFix/>
          </a:blip>
          <a:srcRect/>
          <a:stretch/>
        </p:blipFill>
        <p:spPr>
          <a:xfrm>
            <a:off x="0" y="1220476"/>
            <a:ext cx="12192000" cy="95246"/>
          </a:xfrm>
          <a:prstGeom prst="rect">
            <a:avLst/>
          </a:prstGeom>
          <a:noFill/>
          <a:ln>
            <a:noFill/>
          </a:ln>
        </p:spPr>
      </p:pic>
      <p:sp>
        <p:nvSpPr>
          <p:cNvPr id="95" name="Google Shape;95;g3e180934ebe_0_85"/>
          <p:cNvSpPr txBox="1">
            <a:spLocks noGrp="1"/>
          </p:cNvSpPr>
          <p:nvPr>
            <p:ph type="subTitle" idx="1"/>
          </p:nvPr>
        </p:nvSpPr>
        <p:spPr>
          <a:xfrm>
            <a:off x="507588" y="1674466"/>
            <a:ext cx="5415300" cy="219600"/>
          </a:xfrm>
          <a:prstGeom prst="rect">
            <a:avLst/>
          </a:prstGeom>
        </p:spPr>
        <p:txBody>
          <a:bodyPr spcFirstLastPara="1" wrap="square" lIns="0" tIns="0" rIns="0" bIns="0" anchor="t" anchorCtr="0">
            <a:noAutofit/>
          </a:bodyPr>
          <a:lstStyle>
            <a:lvl1pPr lvl="0">
              <a:spcBef>
                <a:spcPts val="1000"/>
              </a:spcBef>
              <a:spcAft>
                <a:spcPts val="0"/>
              </a:spcAft>
              <a:buClr>
                <a:schemeClr val="dk1"/>
              </a:buClr>
              <a:buSzPts val="2000"/>
              <a:buFont typeface="Inclusive Sans"/>
              <a:buNone/>
              <a:defRPr sz="2000" b="1">
                <a:solidFill>
                  <a:schemeClr val="dk1"/>
                </a:solidFill>
              </a:defRPr>
            </a:lvl1pPr>
            <a:lvl2pPr lvl="1">
              <a:spcBef>
                <a:spcPts val="500"/>
              </a:spcBef>
              <a:spcAft>
                <a:spcPts val="0"/>
              </a:spcAft>
              <a:buSzPts val="2400"/>
              <a:buNone/>
              <a:defRPr/>
            </a:lvl2pPr>
            <a:lvl3pPr lvl="2">
              <a:spcBef>
                <a:spcPts val="500"/>
              </a:spcBef>
              <a:spcAft>
                <a:spcPts val="0"/>
              </a:spcAft>
              <a:buSzPts val="2000"/>
              <a:buNone/>
              <a:defRPr/>
            </a:lvl3pPr>
            <a:lvl4pPr lvl="3">
              <a:spcBef>
                <a:spcPts val="500"/>
              </a:spcBef>
              <a:spcAft>
                <a:spcPts val="0"/>
              </a:spcAft>
              <a:buSzPts val="1800"/>
              <a:buNone/>
              <a:defRPr/>
            </a:lvl4pPr>
            <a:lvl5pPr lvl="4">
              <a:spcBef>
                <a:spcPts val="500"/>
              </a:spcBef>
              <a:spcAft>
                <a:spcPts val="0"/>
              </a:spcAft>
              <a:buSzPts val="18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96" name="Google Shape;96;g3e180934ebe_0_85"/>
          <p:cNvSpPr txBox="1">
            <a:spLocks noGrp="1"/>
          </p:cNvSpPr>
          <p:nvPr>
            <p:ph type="body" idx="2"/>
          </p:nvPr>
        </p:nvSpPr>
        <p:spPr>
          <a:xfrm>
            <a:off x="507588" y="2056960"/>
            <a:ext cx="5415300" cy="3625800"/>
          </a:xfrm>
          <a:prstGeom prst="rect">
            <a:avLst/>
          </a:prstGeom>
        </p:spPr>
        <p:txBody>
          <a:bodyPr spcFirstLastPara="1" wrap="square" lIns="0" tIns="0" rIns="0" bIns="0" anchor="t" anchorCtr="0">
            <a:noAutofit/>
          </a:bodyPr>
          <a:lstStyle>
            <a:lvl1pPr marL="457200" lvl="0" indent="-336550">
              <a:lnSpc>
                <a:spcPct val="115000"/>
              </a:lnSpc>
              <a:spcBef>
                <a:spcPts val="0"/>
              </a:spcBef>
              <a:spcAft>
                <a:spcPts val="0"/>
              </a:spcAft>
              <a:buSzPts val="1700"/>
              <a:buFont typeface="Inclusive Sans"/>
              <a:buChar char="•"/>
              <a:defRPr sz="1700"/>
            </a:lvl1pPr>
            <a:lvl2pPr marL="914400" lvl="1" indent="-336550">
              <a:lnSpc>
                <a:spcPct val="115000"/>
              </a:lnSpc>
              <a:spcBef>
                <a:spcPts val="1000"/>
              </a:spcBef>
              <a:spcAft>
                <a:spcPts val="0"/>
              </a:spcAft>
              <a:buSzPts val="1700"/>
              <a:buFont typeface="Inclusive Sans"/>
              <a:buChar char="•"/>
              <a:defRPr sz="1700"/>
            </a:lvl2pPr>
            <a:lvl3pPr marL="1371600" lvl="2" indent="-336550">
              <a:lnSpc>
                <a:spcPct val="115000"/>
              </a:lnSpc>
              <a:spcBef>
                <a:spcPts val="1000"/>
              </a:spcBef>
              <a:spcAft>
                <a:spcPts val="0"/>
              </a:spcAft>
              <a:buSzPts val="1700"/>
              <a:buFont typeface="Inclusive Sans"/>
              <a:buChar char="–"/>
              <a:defRPr sz="1700"/>
            </a:lvl3pPr>
            <a:lvl4pPr marL="1828800" lvl="3" indent="-336550">
              <a:lnSpc>
                <a:spcPct val="115000"/>
              </a:lnSpc>
              <a:spcBef>
                <a:spcPts val="1000"/>
              </a:spcBef>
              <a:spcAft>
                <a:spcPts val="0"/>
              </a:spcAft>
              <a:buSzPts val="1700"/>
              <a:buFont typeface="Inclusive Sans"/>
              <a:buChar char="•"/>
              <a:defRPr sz="1700"/>
            </a:lvl4pPr>
            <a:lvl5pPr marL="2286000" lvl="4" indent="-336550">
              <a:lnSpc>
                <a:spcPct val="115000"/>
              </a:lnSpc>
              <a:spcBef>
                <a:spcPts val="1000"/>
              </a:spcBef>
              <a:spcAft>
                <a:spcPts val="0"/>
              </a:spcAft>
              <a:buSzPts val="1700"/>
              <a:buFont typeface="Inclusive Sans"/>
              <a:buChar char="•"/>
              <a:defRPr sz="1700"/>
            </a:lvl5pPr>
            <a:lvl6pPr marL="2743200" lvl="5" indent="-336550">
              <a:lnSpc>
                <a:spcPct val="115000"/>
              </a:lnSpc>
              <a:spcBef>
                <a:spcPts val="1000"/>
              </a:spcBef>
              <a:spcAft>
                <a:spcPts val="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6pPr>
            <a:lvl7pPr marL="3200400" lvl="6" indent="-336550">
              <a:lnSpc>
                <a:spcPct val="115000"/>
              </a:lnSpc>
              <a:spcBef>
                <a:spcPts val="1000"/>
              </a:spcBef>
              <a:spcAft>
                <a:spcPts val="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7pPr>
            <a:lvl8pPr marL="3657600" lvl="7" indent="-336550">
              <a:lnSpc>
                <a:spcPct val="115000"/>
              </a:lnSpc>
              <a:spcBef>
                <a:spcPts val="1000"/>
              </a:spcBef>
              <a:spcAft>
                <a:spcPts val="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8pPr>
            <a:lvl9pPr marL="4114800" lvl="8" indent="-336550">
              <a:lnSpc>
                <a:spcPct val="115000"/>
              </a:lnSpc>
              <a:spcBef>
                <a:spcPts val="1000"/>
              </a:spcBef>
              <a:spcAft>
                <a:spcPts val="100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9pPr>
          </a:lstStyle>
          <a:p>
            <a:endParaRPr/>
          </a:p>
        </p:txBody>
      </p:sp>
      <p:sp>
        <p:nvSpPr>
          <p:cNvPr id="97" name="Google Shape;97;g3e180934ebe_0_85"/>
          <p:cNvSpPr txBox="1">
            <a:spLocks noGrp="1"/>
          </p:cNvSpPr>
          <p:nvPr>
            <p:ph type="subTitle" idx="3"/>
          </p:nvPr>
        </p:nvSpPr>
        <p:spPr>
          <a:xfrm>
            <a:off x="1151935" y="6407944"/>
            <a:ext cx="6097500" cy="184800"/>
          </a:xfrm>
          <a:prstGeom prst="rect">
            <a:avLst/>
          </a:prstGeom>
        </p:spPr>
        <p:txBody>
          <a:bodyPr spcFirstLastPara="1" wrap="square" lIns="0" tIns="0" rIns="0" bIns="0" anchor="t" anchorCtr="0">
            <a:noAutofit/>
          </a:bodyPr>
          <a:lstStyle>
            <a:lvl1pPr lvl="0">
              <a:lnSpc>
                <a:spcPct val="100000"/>
              </a:lnSpc>
              <a:spcBef>
                <a:spcPts val="1000"/>
              </a:spcBef>
              <a:spcAft>
                <a:spcPts val="0"/>
              </a:spcAft>
              <a:buClr>
                <a:schemeClr val="dk1"/>
              </a:buClr>
              <a:buSzPts val="1200"/>
              <a:buFont typeface="Inclusive Sans"/>
              <a:buNone/>
              <a:defRPr sz="1200">
                <a:solidFill>
                  <a:schemeClr val="dk1"/>
                </a:solidFill>
              </a:defRPr>
            </a:lvl1pPr>
            <a:lvl2pPr lvl="1">
              <a:spcBef>
                <a:spcPts val="500"/>
              </a:spcBef>
              <a:spcAft>
                <a:spcPts val="0"/>
              </a:spcAft>
              <a:buSzPts val="2400"/>
              <a:buNone/>
              <a:defRPr/>
            </a:lvl2pPr>
            <a:lvl3pPr lvl="2">
              <a:spcBef>
                <a:spcPts val="500"/>
              </a:spcBef>
              <a:spcAft>
                <a:spcPts val="0"/>
              </a:spcAft>
              <a:buSzPts val="2000"/>
              <a:buNone/>
              <a:defRPr/>
            </a:lvl3pPr>
            <a:lvl4pPr lvl="3">
              <a:spcBef>
                <a:spcPts val="500"/>
              </a:spcBef>
              <a:spcAft>
                <a:spcPts val="0"/>
              </a:spcAft>
              <a:buSzPts val="1800"/>
              <a:buNone/>
              <a:defRPr/>
            </a:lvl4pPr>
            <a:lvl5pPr lvl="4">
              <a:spcBef>
                <a:spcPts val="500"/>
              </a:spcBef>
              <a:spcAft>
                <a:spcPts val="0"/>
              </a:spcAft>
              <a:buSzPts val="18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98" name="Google Shape;98;g3e180934ebe_0_85"/>
          <p:cNvSpPr txBox="1">
            <a:spLocks noGrp="1"/>
          </p:cNvSpPr>
          <p:nvPr>
            <p:ph type="subTitle" idx="4"/>
          </p:nvPr>
        </p:nvSpPr>
        <p:spPr>
          <a:xfrm>
            <a:off x="6333502" y="1674466"/>
            <a:ext cx="5415300" cy="219600"/>
          </a:xfrm>
          <a:prstGeom prst="rect">
            <a:avLst/>
          </a:prstGeom>
        </p:spPr>
        <p:txBody>
          <a:bodyPr spcFirstLastPara="1" wrap="square" lIns="0" tIns="0" rIns="0" bIns="0" anchor="t" anchorCtr="0">
            <a:noAutofit/>
          </a:bodyPr>
          <a:lstStyle>
            <a:lvl1pPr lvl="0" rtl="0">
              <a:spcBef>
                <a:spcPts val="1000"/>
              </a:spcBef>
              <a:spcAft>
                <a:spcPts val="0"/>
              </a:spcAft>
              <a:buClr>
                <a:schemeClr val="dk1"/>
              </a:buClr>
              <a:buSzPts val="2000"/>
              <a:buFont typeface="Inclusive Sans"/>
              <a:buNone/>
              <a:defRPr sz="2000" b="1">
                <a:solidFill>
                  <a:schemeClr val="dk1"/>
                </a:solidFill>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99" name="Google Shape;99;g3e180934ebe_0_85"/>
          <p:cNvSpPr txBox="1">
            <a:spLocks noGrp="1"/>
          </p:cNvSpPr>
          <p:nvPr>
            <p:ph type="body" idx="5"/>
          </p:nvPr>
        </p:nvSpPr>
        <p:spPr>
          <a:xfrm>
            <a:off x="6333502" y="2056960"/>
            <a:ext cx="5415300" cy="3625800"/>
          </a:xfrm>
          <a:prstGeom prst="rect">
            <a:avLst/>
          </a:prstGeom>
        </p:spPr>
        <p:txBody>
          <a:bodyPr spcFirstLastPara="1" wrap="square" lIns="0" tIns="0" rIns="0" bIns="0" anchor="t" anchorCtr="0">
            <a:noAutofit/>
          </a:bodyPr>
          <a:lstStyle>
            <a:lvl1pPr marL="457200" lvl="0" indent="-336550" rtl="0">
              <a:lnSpc>
                <a:spcPct val="115000"/>
              </a:lnSpc>
              <a:spcBef>
                <a:spcPts val="0"/>
              </a:spcBef>
              <a:spcAft>
                <a:spcPts val="0"/>
              </a:spcAft>
              <a:buSzPts val="1700"/>
              <a:buFont typeface="Inclusive Sans"/>
              <a:buChar char="•"/>
              <a:defRPr sz="1700"/>
            </a:lvl1pPr>
            <a:lvl2pPr marL="914400" lvl="1" indent="-336550" rtl="0">
              <a:lnSpc>
                <a:spcPct val="115000"/>
              </a:lnSpc>
              <a:spcBef>
                <a:spcPts val="1000"/>
              </a:spcBef>
              <a:spcAft>
                <a:spcPts val="0"/>
              </a:spcAft>
              <a:buSzPts val="1700"/>
              <a:buFont typeface="Inclusive Sans"/>
              <a:buChar char="•"/>
              <a:defRPr sz="1700"/>
            </a:lvl2pPr>
            <a:lvl3pPr marL="1371600" lvl="2" indent="-336550" rtl="0">
              <a:lnSpc>
                <a:spcPct val="115000"/>
              </a:lnSpc>
              <a:spcBef>
                <a:spcPts val="1000"/>
              </a:spcBef>
              <a:spcAft>
                <a:spcPts val="0"/>
              </a:spcAft>
              <a:buSzPts val="1700"/>
              <a:buFont typeface="Inclusive Sans"/>
              <a:buChar char="–"/>
              <a:defRPr sz="1700"/>
            </a:lvl3pPr>
            <a:lvl4pPr marL="1828800" lvl="3" indent="-336550" rtl="0">
              <a:lnSpc>
                <a:spcPct val="115000"/>
              </a:lnSpc>
              <a:spcBef>
                <a:spcPts val="1000"/>
              </a:spcBef>
              <a:spcAft>
                <a:spcPts val="0"/>
              </a:spcAft>
              <a:buSzPts val="1700"/>
              <a:buFont typeface="Inclusive Sans"/>
              <a:buChar char="•"/>
              <a:defRPr sz="1700"/>
            </a:lvl4pPr>
            <a:lvl5pPr marL="2286000" lvl="4" indent="-336550" rtl="0">
              <a:lnSpc>
                <a:spcPct val="115000"/>
              </a:lnSpc>
              <a:spcBef>
                <a:spcPts val="1000"/>
              </a:spcBef>
              <a:spcAft>
                <a:spcPts val="0"/>
              </a:spcAft>
              <a:buSzPts val="1700"/>
              <a:buFont typeface="Inclusive Sans"/>
              <a:buChar char="•"/>
              <a:defRPr sz="1700"/>
            </a:lvl5pPr>
            <a:lvl6pPr marL="2743200" lvl="5" indent="-336550" rtl="0">
              <a:lnSpc>
                <a:spcPct val="115000"/>
              </a:lnSpc>
              <a:spcBef>
                <a:spcPts val="1000"/>
              </a:spcBef>
              <a:spcAft>
                <a:spcPts val="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6pPr>
            <a:lvl7pPr marL="3200400" lvl="6" indent="-336550" rtl="0">
              <a:lnSpc>
                <a:spcPct val="115000"/>
              </a:lnSpc>
              <a:spcBef>
                <a:spcPts val="1000"/>
              </a:spcBef>
              <a:spcAft>
                <a:spcPts val="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7pPr>
            <a:lvl8pPr marL="3657600" lvl="7" indent="-336550" rtl="0">
              <a:lnSpc>
                <a:spcPct val="115000"/>
              </a:lnSpc>
              <a:spcBef>
                <a:spcPts val="1000"/>
              </a:spcBef>
              <a:spcAft>
                <a:spcPts val="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8pPr>
            <a:lvl9pPr marL="4114800" lvl="8" indent="-336550" rtl="0">
              <a:lnSpc>
                <a:spcPct val="115000"/>
              </a:lnSpc>
              <a:spcBef>
                <a:spcPts val="1000"/>
              </a:spcBef>
              <a:spcAft>
                <a:spcPts val="100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620">
          <p15:clr>
            <a:srgbClr val="E46962"/>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slide">
  <p:cSld name="Table slide">
    <p:bg>
      <p:bgPr>
        <a:solidFill>
          <a:schemeClr val="lt1"/>
        </a:solidFill>
        <a:effectLst/>
      </p:bgPr>
    </p:bg>
    <p:spTree>
      <p:nvGrpSpPr>
        <p:cNvPr id="1" name="Shape 100"/>
        <p:cNvGrpSpPr/>
        <p:nvPr/>
      </p:nvGrpSpPr>
      <p:grpSpPr>
        <a:xfrm>
          <a:off x="0" y="0"/>
          <a:ext cx="0" cy="0"/>
          <a:chOff x="0" y="0"/>
          <a:chExt cx="0" cy="0"/>
        </a:xfrm>
      </p:grpSpPr>
      <p:sp>
        <p:nvSpPr>
          <p:cNvPr id="101" name="Google Shape;101;g3e180934ebe_0_95"/>
          <p:cNvSpPr txBox="1">
            <a:spLocks noGrp="1"/>
          </p:cNvSpPr>
          <p:nvPr>
            <p:ph type="title"/>
          </p:nvPr>
        </p:nvSpPr>
        <p:spPr>
          <a:xfrm>
            <a:off x="507600" y="473187"/>
            <a:ext cx="10818600" cy="60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500"/>
              <a:buNone/>
              <a:defRPr sz="3500" b="1"/>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2" name="Google Shape;102;g3e180934ebe_0_95"/>
          <p:cNvSpPr txBox="1">
            <a:spLocks noGrp="1"/>
          </p:cNvSpPr>
          <p:nvPr>
            <p:ph type="sldNum" idx="12"/>
          </p:nvPr>
        </p:nvSpPr>
        <p:spPr>
          <a:xfrm>
            <a:off x="10787062" y="6408650"/>
            <a:ext cx="897300" cy="184800"/>
          </a:xfrm>
          <a:prstGeom prst="rect">
            <a:avLst/>
          </a:prstGeom>
          <a:noFill/>
          <a:ln>
            <a:noFill/>
          </a:ln>
        </p:spPr>
        <p:txBody>
          <a:bodyPr spcFirstLastPara="1" wrap="square" lIns="0" tIns="0" rIns="0" bIns="0" anchor="t" anchorCtr="0">
            <a:spAutoFit/>
          </a:bodyPr>
          <a:lstStyle>
            <a:lvl1pPr marL="0" lvl="0" indent="0" algn="r">
              <a:spcBef>
                <a:spcPts val="0"/>
              </a:spcBef>
              <a:buNone/>
              <a:defRPr sz="1200"/>
            </a:lvl1pPr>
            <a:lvl2pPr marL="0" lvl="1" indent="0" algn="r">
              <a:spcBef>
                <a:spcPts val="0"/>
              </a:spcBef>
              <a:buNone/>
              <a:defRPr sz="1200"/>
            </a:lvl2pPr>
            <a:lvl3pPr marL="0" lvl="2" indent="0" algn="r">
              <a:spcBef>
                <a:spcPts val="0"/>
              </a:spcBef>
              <a:buNone/>
              <a:defRPr sz="1200"/>
            </a:lvl3pPr>
            <a:lvl4pPr marL="0" lvl="3" indent="0" algn="r">
              <a:spcBef>
                <a:spcPts val="0"/>
              </a:spcBef>
              <a:buNone/>
              <a:defRPr sz="1200"/>
            </a:lvl4pPr>
            <a:lvl5pPr marL="0" lvl="4" indent="0" algn="r">
              <a:spcBef>
                <a:spcPts val="0"/>
              </a:spcBef>
              <a:buNone/>
              <a:defRPr sz="1200"/>
            </a:lvl5pPr>
            <a:lvl6pPr marL="0" lvl="5" indent="0" algn="r">
              <a:spcBef>
                <a:spcPts val="0"/>
              </a:spcBef>
              <a:buNone/>
              <a:defRPr sz="1200"/>
            </a:lvl6pPr>
            <a:lvl7pPr marL="0" lvl="6" indent="0" algn="r">
              <a:spcBef>
                <a:spcPts val="0"/>
              </a:spcBef>
              <a:buNone/>
              <a:defRPr sz="1200"/>
            </a:lvl7pPr>
            <a:lvl8pPr marL="0" lvl="7" indent="0" algn="r">
              <a:spcBef>
                <a:spcPts val="0"/>
              </a:spcBef>
              <a:buNone/>
              <a:defRPr sz="1200"/>
            </a:lvl8pPr>
            <a:lvl9pPr marL="0" lvl="8" indent="0" algn="r">
              <a:spcBef>
                <a:spcPts val="0"/>
              </a:spcBef>
              <a:buNone/>
              <a:defRPr sz="1200"/>
            </a:lvl9pPr>
          </a:lstStyle>
          <a:p>
            <a:pPr marL="0" lvl="0" indent="0" algn="r" rtl="0">
              <a:spcBef>
                <a:spcPts val="0"/>
              </a:spcBef>
              <a:spcAft>
                <a:spcPts val="0"/>
              </a:spcAft>
              <a:buNone/>
            </a:pPr>
            <a:fld id="{00000000-1234-1234-1234-123412341234}" type="slidenum">
              <a:rPr lang="en-GB"/>
              <a:t>‹#›</a:t>
            </a:fld>
            <a:endParaRPr/>
          </a:p>
        </p:txBody>
      </p:sp>
      <p:sp>
        <p:nvSpPr>
          <p:cNvPr id="103" name="Google Shape;103;g3e180934ebe_0_95"/>
          <p:cNvSpPr txBox="1"/>
          <p:nvPr/>
        </p:nvSpPr>
        <p:spPr>
          <a:xfrm>
            <a:off x="507599" y="6408001"/>
            <a:ext cx="644400" cy="1848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b="1">
                <a:solidFill>
                  <a:schemeClr val="dk1"/>
                </a:solidFill>
                <a:latin typeface="Inclusive Sans"/>
                <a:ea typeface="Inclusive Sans"/>
                <a:cs typeface="Inclusive Sans"/>
                <a:sym typeface="Inclusive Sans"/>
              </a:rPr>
              <a:t>NIHR </a:t>
            </a:r>
            <a:r>
              <a:rPr lang="en-GB" sz="1200">
                <a:solidFill>
                  <a:schemeClr val="dk1"/>
                </a:solidFill>
                <a:latin typeface="Inclusive Sans"/>
                <a:ea typeface="Inclusive Sans"/>
                <a:cs typeface="Inclusive Sans"/>
                <a:sym typeface="Inclusive Sans"/>
              </a:rPr>
              <a:t> |</a:t>
            </a:r>
            <a:endParaRPr sz="1400"/>
          </a:p>
        </p:txBody>
      </p:sp>
      <p:sp>
        <p:nvSpPr>
          <p:cNvPr id="104" name="Google Shape;104;g3e180934ebe_0_95"/>
          <p:cNvSpPr txBox="1">
            <a:spLocks noGrp="1"/>
          </p:cNvSpPr>
          <p:nvPr>
            <p:ph type="subTitle" idx="1"/>
          </p:nvPr>
        </p:nvSpPr>
        <p:spPr>
          <a:xfrm>
            <a:off x="1151935" y="6407944"/>
            <a:ext cx="6097500" cy="184800"/>
          </a:xfrm>
          <a:prstGeom prst="rect">
            <a:avLst/>
          </a:prstGeom>
        </p:spPr>
        <p:txBody>
          <a:bodyPr spcFirstLastPara="1" wrap="square" lIns="0" tIns="0" rIns="0" bIns="0" anchor="t" anchorCtr="0">
            <a:noAutofit/>
          </a:bodyPr>
          <a:lstStyle>
            <a:lvl1pPr lvl="0">
              <a:lnSpc>
                <a:spcPct val="100000"/>
              </a:lnSpc>
              <a:spcBef>
                <a:spcPts val="1000"/>
              </a:spcBef>
              <a:spcAft>
                <a:spcPts val="0"/>
              </a:spcAft>
              <a:buClr>
                <a:schemeClr val="dk1"/>
              </a:buClr>
              <a:buSzPts val="1200"/>
              <a:buFont typeface="Inclusive Sans"/>
              <a:buNone/>
              <a:defRPr sz="1200">
                <a:solidFill>
                  <a:schemeClr val="dk1"/>
                </a:solidFill>
              </a:defRPr>
            </a:lvl1pPr>
            <a:lvl2pPr lvl="1">
              <a:spcBef>
                <a:spcPts val="500"/>
              </a:spcBef>
              <a:spcAft>
                <a:spcPts val="0"/>
              </a:spcAft>
              <a:buSzPts val="2400"/>
              <a:buNone/>
              <a:defRPr/>
            </a:lvl2pPr>
            <a:lvl3pPr lvl="2">
              <a:spcBef>
                <a:spcPts val="500"/>
              </a:spcBef>
              <a:spcAft>
                <a:spcPts val="0"/>
              </a:spcAft>
              <a:buSzPts val="2000"/>
              <a:buNone/>
              <a:defRPr/>
            </a:lvl3pPr>
            <a:lvl4pPr lvl="3">
              <a:spcBef>
                <a:spcPts val="500"/>
              </a:spcBef>
              <a:spcAft>
                <a:spcPts val="0"/>
              </a:spcAft>
              <a:buSzPts val="1800"/>
              <a:buNone/>
              <a:defRPr/>
            </a:lvl4pPr>
            <a:lvl5pPr lvl="4">
              <a:spcBef>
                <a:spcPts val="500"/>
              </a:spcBef>
              <a:spcAft>
                <a:spcPts val="0"/>
              </a:spcAft>
              <a:buSzPts val="18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 only slide">
  <p:cSld name="Image only slide">
    <p:bg>
      <p:bgPr>
        <a:solidFill>
          <a:schemeClr val="dk2"/>
        </a:solidFill>
        <a:effectLst/>
      </p:bgPr>
    </p:bg>
    <p:spTree>
      <p:nvGrpSpPr>
        <p:cNvPr id="1" name="Shape 105"/>
        <p:cNvGrpSpPr/>
        <p:nvPr/>
      </p:nvGrpSpPr>
      <p:grpSpPr>
        <a:xfrm>
          <a:off x="0" y="0"/>
          <a:ext cx="0" cy="0"/>
          <a:chOff x="0" y="0"/>
          <a:chExt cx="0" cy="0"/>
        </a:xfrm>
      </p:grpSpPr>
      <p:pic>
        <p:nvPicPr>
          <p:cNvPr id="106" name="Google Shape;106;g3e180934ebe_0_100" title="10_1.png"/>
          <p:cNvPicPr preferRelativeResize="0"/>
          <p:nvPr/>
        </p:nvPicPr>
        <p:blipFill>
          <a:blip r:embed="rId2">
            <a:alphaModFix/>
          </a:blip>
          <a:stretch>
            <a:fillRect/>
          </a:stretch>
        </p:blipFill>
        <p:spPr>
          <a:xfrm>
            <a:off x="4" y="-1"/>
            <a:ext cx="8732452" cy="1206682"/>
          </a:xfrm>
          <a:prstGeom prst="rect">
            <a:avLst/>
          </a:prstGeom>
          <a:noFill/>
          <a:ln>
            <a:noFill/>
          </a:ln>
        </p:spPr>
      </p:pic>
      <p:pic>
        <p:nvPicPr>
          <p:cNvPr id="107" name="Google Shape;107;g3e180934ebe_0_100" title="10_1.png"/>
          <p:cNvPicPr preferRelativeResize="0"/>
          <p:nvPr/>
        </p:nvPicPr>
        <p:blipFill>
          <a:blip r:embed="rId2">
            <a:alphaModFix/>
          </a:blip>
          <a:stretch>
            <a:fillRect/>
          </a:stretch>
        </p:blipFill>
        <p:spPr>
          <a:xfrm rot="10800000">
            <a:off x="3459549" y="5651318"/>
            <a:ext cx="8732452" cy="1206682"/>
          </a:xfrm>
          <a:prstGeom prst="rect">
            <a:avLst/>
          </a:prstGeom>
          <a:noFill/>
          <a:ln>
            <a:noFill/>
          </a:ln>
        </p:spPr>
      </p:pic>
      <p:sp>
        <p:nvSpPr>
          <p:cNvPr id="108" name="Google Shape;108;g3e180934ebe_0_100"/>
          <p:cNvSpPr txBox="1">
            <a:spLocks noGrp="1"/>
          </p:cNvSpPr>
          <p:nvPr>
            <p:ph type="sldNum" idx="12"/>
          </p:nvPr>
        </p:nvSpPr>
        <p:spPr>
          <a:xfrm>
            <a:off x="10787062" y="6408650"/>
            <a:ext cx="897300" cy="184800"/>
          </a:xfrm>
          <a:prstGeom prst="rect">
            <a:avLst/>
          </a:prstGeom>
          <a:noFill/>
          <a:ln>
            <a:noFill/>
          </a:ln>
        </p:spPr>
        <p:txBody>
          <a:bodyPr spcFirstLastPara="1" wrap="square" lIns="0" tIns="0" rIns="0" bIns="0" anchor="t" anchorCtr="0">
            <a:spAutoFit/>
          </a:bodyPr>
          <a:lstStyle>
            <a:lvl1pPr marL="0" lvl="0" indent="0" algn="r">
              <a:spcBef>
                <a:spcPts val="0"/>
              </a:spcBef>
              <a:buNone/>
              <a:defRPr sz="1200"/>
            </a:lvl1pPr>
            <a:lvl2pPr marL="0" lvl="1" indent="0" algn="r">
              <a:spcBef>
                <a:spcPts val="0"/>
              </a:spcBef>
              <a:buNone/>
              <a:defRPr sz="1200"/>
            </a:lvl2pPr>
            <a:lvl3pPr marL="0" lvl="2" indent="0" algn="r">
              <a:spcBef>
                <a:spcPts val="0"/>
              </a:spcBef>
              <a:buNone/>
              <a:defRPr sz="1200"/>
            </a:lvl3pPr>
            <a:lvl4pPr marL="0" lvl="3" indent="0" algn="r">
              <a:spcBef>
                <a:spcPts val="0"/>
              </a:spcBef>
              <a:buNone/>
              <a:defRPr sz="1200"/>
            </a:lvl4pPr>
            <a:lvl5pPr marL="0" lvl="4" indent="0" algn="r">
              <a:spcBef>
                <a:spcPts val="0"/>
              </a:spcBef>
              <a:buNone/>
              <a:defRPr sz="1200"/>
            </a:lvl5pPr>
            <a:lvl6pPr marL="0" lvl="5" indent="0" algn="r">
              <a:spcBef>
                <a:spcPts val="0"/>
              </a:spcBef>
              <a:buNone/>
              <a:defRPr sz="1200"/>
            </a:lvl6pPr>
            <a:lvl7pPr marL="0" lvl="6" indent="0" algn="r">
              <a:spcBef>
                <a:spcPts val="0"/>
              </a:spcBef>
              <a:buNone/>
              <a:defRPr sz="1200"/>
            </a:lvl7pPr>
            <a:lvl8pPr marL="0" lvl="7" indent="0" algn="r">
              <a:spcBef>
                <a:spcPts val="0"/>
              </a:spcBef>
              <a:buNone/>
              <a:defRPr sz="1200"/>
            </a:lvl8pPr>
            <a:lvl9pPr marL="0" lvl="8" indent="0" algn="r">
              <a:spcBef>
                <a:spcPts val="0"/>
              </a:spcBef>
              <a:buNone/>
              <a:defRPr sz="1200"/>
            </a:lvl9pPr>
          </a:lstStyle>
          <a:p>
            <a:pPr marL="0" lvl="0" indent="0" algn="r" rtl="0">
              <a:spcBef>
                <a:spcPts val="0"/>
              </a:spcBef>
              <a:spcAft>
                <a:spcPts val="0"/>
              </a:spcAft>
              <a:buNone/>
            </a:pPr>
            <a:fld id="{00000000-1234-1234-1234-123412341234}" type="slidenum">
              <a:rPr lang="en-GB"/>
              <a:t>‹#›</a:t>
            </a:fld>
            <a:endParaRPr/>
          </a:p>
        </p:txBody>
      </p:sp>
      <p:sp>
        <p:nvSpPr>
          <p:cNvPr id="109" name="Google Shape;109;g3e180934ebe_0_100"/>
          <p:cNvSpPr txBox="1"/>
          <p:nvPr/>
        </p:nvSpPr>
        <p:spPr>
          <a:xfrm>
            <a:off x="507599" y="6408001"/>
            <a:ext cx="644400" cy="1848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b="1">
                <a:solidFill>
                  <a:schemeClr val="dk1"/>
                </a:solidFill>
                <a:latin typeface="Inclusive Sans"/>
                <a:ea typeface="Inclusive Sans"/>
                <a:cs typeface="Inclusive Sans"/>
                <a:sym typeface="Inclusive Sans"/>
              </a:rPr>
              <a:t>NIHR </a:t>
            </a:r>
            <a:r>
              <a:rPr lang="en-GB" sz="1200">
                <a:solidFill>
                  <a:schemeClr val="dk1"/>
                </a:solidFill>
                <a:latin typeface="Inclusive Sans"/>
                <a:ea typeface="Inclusive Sans"/>
                <a:cs typeface="Inclusive Sans"/>
                <a:sym typeface="Inclusive Sans"/>
              </a:rPr>
              <a:t> |</a:t>
            </a:r>
            <a:endParaRPr sz="1400"/>
          </a:p>
        </p:txBody>
      </p:sp>
      <p:sp>
        <p:nvSpPr>
          <p:cNvPr id="110" name="Google Shape;110;g3e180934ebe_0_100"/>
          <p:cNvSpPr>
            <a:spLocks noGrp="1"/>
          </p:cNvSpPr>
          <p:nvPr>
            <p:ph type="pic" idx="2"/>
          </p:nvPr>
        </p:nvSpPr>
        <p:spPr>
          <a:xfrm>
            <a:off x="507600" y="590400"/>
            <a:ext cx="11113200" cy="5677200"/>
          </a:xfrm>
          <a:prstGeom prst="rect">
            <a:avLst/>
          </a:prstGeom>
          <a:solidFill>
            <a:schemeClr val="accent2"/>
          </a:solidFill>
          <a:ln>
            <a:noFill/>
          </a:ln>
        </p:spPr>
      </p:sp>
      <p:sp>
        <p:nvSpPr>
          <p:cNvPr id="111" name="Google Shape;111;g3e180934ebe_0_100"/>
          <p:cNvSpPr txBox="1">
            <a:spLocks noGrp="1"/>
          </p:cNvSpPr>
          <p:nvPr>
            <p:ph type="subTitle" idx="1"/>
          </p:nvPr>
        </p:nvSpPr>
        <p:spPr>
          <a:xfrm>
            <a:off x="1151935" y="6407944"/>
            <a:ext cx="6097500" cy="184800"/>
          </a:xfrm>
          <a:prstGeom prst="rect">
            <a:avLst/>
          </a:prstGeom>
        </p:spPr>
        <p:txBody>
          <a:bodyPr spcFirstLastPara="1" wrap="square" lIns="0" tIns="0" rIns="0" bIns="0" anchor="t" anchorCtr="0">
            <a:noAutofit/>
          </a:bodyPr>
          <a:lstStyle>
            <a:lvl1pPr lvl="0">
              <a:lnSpc>
                <a:spcPct val="100000"/>
              </a:lnSpc>
              <a:spcBef>
                <a:spcPts val="1000"/>
              </a:spcBef>
              <a:spcAft>
                <a:spcPts val="0"/>
              </a:spcAft>
              <a:buClr>
                <a:schemeClr val="dk1"/>
              </a:buClr>
              <a:buSzPts val="1200"/>
              <a:buFont typeface="Inclusive Sans"/>
              <a:buNone/>
              <a:defRPr sz="1200">
                <a:solidFill>
                  <a:schemeClr val="dk1"/>
                </a:solidFill>
              </a:defRPr>
            </a:lvl1pPr>
            <a:lvl2pPr lvl="1">
              <a:spcBef>
                <a:spcPts val="500"/>
              </a:spcBef>
              <a:spcAft>
                <a:spcPts val="0"/>
              </a:spcAft>
              <a:buSzPts val="2400"/>
              <a:buNone/>
              <a:defRPr/>
            </a:lvl2pPr>
            <a:lvl3pPr lvl="2">
              <a:spcBef>
                <a:spcPts val="500"/>
              </a:spcBef>
              <a:spcAft>
                <a:spcPts val="0"/>
              </a:spcAft>
              <a:buSzPts val="2000"/>
              <a:buNone/>
              <a:defRPr/>
            </a:lvl3pPr>
            <a:lvl4pPr lvl="3">
              <a:spcBef>
                <a:spcPts val="500"/>
              </a:spcBef>
              <a:spcAft>
                <a:spcPts val="0"/>
              </a:spcAft>
              <a:buSzPts val="1800"/>
              <a:buNone/>
              <a:defRPr/>
            </a:lvl4pPr>
            <a:lvl5pPr lvl="4">
              <a:spcBef>
                <a:spcPts val="500"/>
              </a:spcBef>
              <a:spcAft>
                <a:spcPts val="0"/>
              </a:spcAft>
              <a:buSzPts val="18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60">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con slide">
  <p:cSld name="Icon slide">
    <p:bg>
      <p:bgPr>
        <a:solidFill>
          <a:schemeClr val="lt1"/>
        </a:solidFill>
        <a:effectLst/>
      </p:bgPr>
    </p:bg>
    <p:spTree>
      <p:nvGrpSpPr>
        <p:cNvPr id="1" name="Shape 112"/>
        <p:cNvGrpSpPr/>
        <p:nvPr/>
      </p:nvGrpSpPr>
      <p:grpSpPr>
        <a:xfrm>
          <a:off x="0" y="0"/>
          <a:ext cx="0" cy="0"/>
          <a:chOff x="0" y="0"/>
          <a:chExt cx="0" cy="0"/>
        </a:xfrm>
      </p:grpSpPr>
      <p:sp>
        <p:nvSpPr>
          <p:cNvPr id="113" name="Google Shape;113;g3e180934ebe_0_107"/>
          <p:cNvSpPr/>
          <p:nvPr/>
        </p:nvSpPr>
        <p:spPr>
          <a:xfrm>
            <a:off x="8138749" y="1439538"/>
            <a:ext cx="3545700" cy="4580700"/>
          </a:xfrm>
          <a:prstGeom prst="rect">
            <a:avLst/>
          </a:prstGeom>
          <a:solidFill>
            <a:srgbClr val="C5DCE5">
              <a:alpha val="60130"/>
            </a:srgbClr>
          </a:solidFill>
          <a:ln>
            <a:noFill/>
          </a:ln>
        </p:spPr>
        <p:txBody>
          <a:bodyPr spcFirstLastPara="1" wrap="square" lIns="45700" tIns="45700" rIns="45700" bIns="45700" anchor="ctr" anchorCtr="0">
            <a:noAutofit/>
          </a:bodyPr>
          <a:lstStyle/>
          <a:p>
            <a:pPr marL="0" lvl="0" indent="0" algn="ctr" rtl="0">
              <a:spcBef>
                <a:spcPts val="0"/>
              </a:spcBef>
              <a:spcAft>
                <a:spcPts val="0"/>
              </a:spcAft>
              <a:buNone/>
            </a:pPr>
            <a:r>
              <a:rPr lang="en-GB" sz="700">
                <a:latin typeface="Inclusive Sans"/>
                <a:ea typeface="Inclusive Sans"/>
                <a:cs typeface="Inclusive Sans"/>
                <a:sym typeface="Inclusive Sans"/>
              </a:rPr>
              <a:t>  </a:t>
            </a:r>
            <a:endParaRPr sz="700">
              <a:latin typeface="Inclusive Sans"/>
              <a:ea typeface="Inclusive Sans"/>
              <a:cs typeface="Inclusive Sans"/>
              <a:sym typeface="Inclusive Sans"/>
            </a:endParaRPr>
          </a:p>
        </p:txBody>
      </p:sp>
      <p:sp>
        <p:nvSpPr>
          <p:cNvPr id="114" name="Google Shape;114;g3e180934ebe_0_107"/>
          <p:cNvSpPr>
            <a:spLocks noGrp="1"/>
          </p:cNvSpPr>
          <p:nvPr>
            <p:ph type="pic" idx="2"/>
          </p:nvPr>
        </p:nvSpPr>
        <p:spPr>
          <a:xfrm>
            <a:off x="8394349" y="1668163"/>
            <a:ext cx="979200" cy="990000"/>
          </a:xfrm>
          <a:prstGeom prst="rect">
            <a:avLst/>
          </a:prstGeom>
          <a:solidFill>
            <a:schemeClr val="accent2"/>
          </a:solidFill>
          <a:ln>
            <a:noFill/>
          </a:ln>
        </p:spPr>
      </p:sp>
      <p:sp>
        <p:nvSpPr>
          <p:cNvPr id="115" name="Google Shape;115;g3e180934ebe_0_107"/>
          <p:cNvSpPr/>
          <p:nvPr/>
        </p:nvSpPr>
        <p:spPr>
          <a:xfrm>
            <a:off x="4323174" y="1439538"/>
            <a:ext cx="3545700" cy="4580700"/>
          </a:xfrm>
          <a:prstGeom prst="rect">
            <a:avLst/>
          </a:prstGeom>
          <a:solidFill>
            <a:srgbClr val="C5DCE5">
              <a:alpha val="60130"/>
            </a:srgbClr>
          </a:solidFill>
          <a:ln>
            <a:noFill/>
          </a:ln>
        </p:spPr>
        <p:txBody>
          <a:bodyPr spcFirstLastPara="1" wrap="square" lIns="45700" tIns="45700" rIns="45700" bIns="45700" anchor="ctr" anchorCtr="0">
            <a:noAutofit/>
          </a:bodyPr>
          <a:lstStyle/>
          <a:p>
            <a:pPr marL="0" lvl="0" indent="0" algn="ctr" rtl="0">
              <a:spcBef>
                <a:spcPts val="0"/>
              </a:spcBef>
              <a:spcAft>
                <a:spcPts val="0"/>
              </a:spcAft>
              <a:buNone/>
            </a:pPr>
            <a:r>
              <a:rPr lang="en-GB" sz="700">
                <a:latin typeface="Inclusive Sans"/>
                <a:ea typeface="Inclusive Sans"/>
                <a:cs typeface="Inclusive Sans"/>
                <a:sym typeface="Inclusive Sans"/>
              </a:rPr>
              <a:t>  </a:t>
            </a:r>
            <a:endParaRPr sz="700">
              <a:latin typeface="Inclusive Sans"/>
              <a:ea typeface="Inclusive Sans"/>
              <a:cs typeface="Inclusive Sans"/>
              <a:sym typeface="Inclusive Sans"/>
            </a:endParaRPr>
          </a:p>
        </p:txBody>
      </p:sp>
      <p:sp>
        <p:nvSpPr>
          <p:cNvPr id="116" name="Google Shape;116;g3e180934ebe_0_107"/>
          <p:cNvSpPr>
            <a:spLocks noGrp="1"/>
          </p:cNvSpPr>
          <p:nvPr>
            <p:ph type="pic" idx="3"/>
          </p:nvPr>
        </p:nvSpPr>
        <p:spPr>
          <a:xfrm>
            <a:off x="4578774" y="1668163"/>
            <a:ext cx="979200" cy="990000"/>
          </a:xfrm>
          <a:prstGeom prst="rect">
            <a:avLst/>
          </a:prstGeom>
          <a:solidFill>
            <a:schemeClr val="accent2"/>
          </a:solidFill>
          <a:ln>
            <a:noFill/>
          </a:ln>
        </p:spPr>
      </p:sp>
      <p:sp>
        <p:nvSpPr>
          <p:cNvPr id="117" name="Google Shape;117;g3e180934ebe_0_107"/>
          <p:cNvSpPr/>
          <p:nvPr/>
        </p:nvSpPr>
        <p:spPr>
          <a:xfrm>
            <a:off x="507600" y="1439538"/>
            <a:ext cx="3545700" cy="4580700"/>
          </a:xfrm>
          <a:prstGeom prst="rect">
            <a:avLst/>
          </a:prstGeom>
          <a:solidFill>
            <a:srgbClr val="C5DCE5">
              <a:alpha val="60130"/>
            </a:srgbClr>
          </a:solidFill>
          <a:ln>
            <a:noFill/>
          </a:ln>
        </p:spPr>
        <p:txBody>
          <a:bodyPr spcFirstLastPara="1" wrap="square" lIns="45700" tIns="45700" rIns="45700" bIns="45700" anchor="ctr" anchorCtr="0">
            <a:noAutofit/>
          </a:bodyPr>
          <a:lstStyle/>
          <a:p>
            <a:pPr marL="0" lvl="0" indent="0" algn="ctr" rtl="0">
              <a:spcBef>
                <a:spcPts val="0"/>
              </a:spcBef>
              <a:spcAft>
                <a:spcPts val="0"/>
              </a:spcAft>
              <a:buNone/>
            </a:pPr>
            <a:endParaRPr sz="700">
              <a:latin typeface="Inclusive Sans"/>
              <a:ea typeface="Inclusive Sans"/>
              <a:cs typeface="Inclusive Sans"/>
              <a:sym typeface="Inclusive Sans"/>
            </a:endParaRPr>
          </a:p>
        </p:txBody>
      </p:sp>
      <p:sp>
        <p:nvSpPr>
          <p:cNvPr id="118" name="Google Shape;118;g3e180934ebe_0_107"/>
          <p:cNvSpPr>
            <a:spLocks noGrp="1"/>
          </p:cNvSpPr>
          <p:nvPr>
            <p:ph type="pic" idx="4"/>
          </p:nvPr>
        </p:nvSpPr>
        <p:spPr>
          <a:xfrm>
            <a:off x="763200" y="1668163"/>
            <a:ext cx="979200" cy="990000"/>
          </a:xfrm>
          <a:prstGeom prst="rect">
            <a:avLst/>
          </a:prstGeom>
          <a:solidFill>
            <a:schemeClr val="accent2"/>
          </a:solidFill>
          <a:ln>
            <a:noFill/>
          </a:ln>
        </p:spPr>
      </p:sp>
      <p:sp>
        <p:nvSpPr>
          <p:cNvPr id="119" name="Google Shape;119;g3e180934ebe_0_107"/>
          <p:cNvSpPr txBox="1">
            <a:spLocks noGrp="1"/>
          </p:cNvSpPr>
          <p:nvPr>
            <p:ph type="title"/>
          </p:nvPr>
        </p:nvSpPr>
        <p:spPr>
          <a:xfrm>
            <a:off x="507600" y="473187"/>
            <a:ext cx="10818600" cy="559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500"/>
              <a:buNone/>
              <a:defRPr sz="3500" b="1"/>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0" name="Google Shape;120;g3e180934ebe_0_107"/>
          <p:cNvSpPr txBox="1">
            <a:spLocks noGrp="1"/>
          </p:cNvSpPr>
          <p:nvPr>
            <p:ph type="sldNum" idx="12"/>
          </p:nvPr>
        </p:nvSpPr>
        <p:spPr>
          <a:xfrm>
            <a:off x="10787062" y="6408650"/>
            <a:ext cx="897300" cy="184800"/>
          </a:xfrm>
          <a:prstGeom prst="rect">
            <a:avLst/>
          </a:prstGeom>
          <a:noFill/>
          <a:ln>
            <a:noFill/>
          </a:ln>
        </p:spPr>
        <p:txBody>
          <a:bodyPr spcFirstLastPara="1" wrap="square" lIns="0" tIns="0" rIns="0" bIns="0" anchor="t" anchorCtr="0">
            <a:spAutoFit/>
          </a:bodyPr>
          <a:lstStyle>
            <a:lvl1pPr marL="0" lvl="0" indent="0" algn="r">
              <a:spcBef>
                <a:spcPts val="0"/>
              </a:spcBef>
              <a:buNone/>
              <a:defRPr sz="1200"/>
            </a:lvl1pPr>
            <a:lvl2pPr marL="0" lvl="1" indent="0" algn="r">
              <a:spcBef>
                <a:spcPts val="0"/>
              </a:spcBef>
              <a:buNone/>
              <a:defRPr sz="1200"/>
            </a:lvl2pPr>
            <a:lvl3pPr marL="0" lvl="2" indent="0" algn="r">
              <a:spcBef>
                <a:spcPts val="0"/>
              </a:spcBef>
              <a:buNone/>
              <a:defRPr sz="1200"/>
            </a:lvl3pPr>
            <a:lvl4pPr marL="0" lvl="3" indent="0" algn="r">
              <a:spcBef>
                <a:spcPts val="0"/>
              </a:spcBef>
              <a:buNone/>
              <a:defRPr sz="1200"/>
            </a:lvl4pPr>
            <a:lvl5pPr marL="0" lvl="4" indent="0" algn="r">
              <a:spcBef>
                <a:spcPts val="0"/>
              </a:spcBef>
              <a:buNone/>
              <a:defRPr sz="1200"/>
            </a:lvl5pPr>
            <a:lvl6pPr marL="0" lvl="5" indent="0" algn="r">
              <a:spcBef>
                <a:spcPts val="0"/>
              </a:spcBef>
              <a:buNone/>
              <a:defRPr sz="1200"/>
            </a:lvl6pPr>
            <a:lvl7pPr marL="0" lvl="6" indent="0" algn="r">
              <a:spcBef>
                <a:spcPts val="0"/>
              </a:spcBef>
              <a:buNone/>
              <a:defRPr sz="1200"/>
            </a:lvl7pPr>
            <a:lvl8pPr marL="0" lvl="7" indent="0" algn="r">
              <a:spcBef>
                <a:spcPts val="0"/>
              </a:spcBef>
              <a:buNone/>
              <a:defRPr sz="1200"/>
            </a:lvl8pPr>
            <a:lvl9pPr marL="0" lvl="8" indent="0" algn="r">
              <a:spcBef>
                <a:spcPts val="0"/>
              </a:spcBef>
              <a:buNone/>
              <a:defRPr sz="1200"/>
            </a:lvl9pPr>
          </a:lstStyle>
          <a:p>
            <a:pPr marL="0" lvl="0" indent="0" algn="r" rtl="0">
              <a:spcBef>
                <a:spcPts val="0"/>
              </a:spcBef>
              <a:spcAft>
                <a:spcPts val="0"/>
              </a:spcAft>
              <a:buNone/>
            </a:pPr>
            <a:fld id="{00000000-1234-1234-1234-123412341234}" type="slidenum">
              <a:rPr lang="en-GB"/>
              <a:t>‹#›</a:t>
            </a:fld>
            <a:endParaRPr/>
          </a:p>
        </p:txBody>
      </p:sp>
      <p:sp>
        <p:nvSpPr>
          <p:cNvPr id="121" name="Google Shape;121;g3e180934ebe_0_107"/>
          <p:cNvSpPr txBox="1"/>
          <p:nvPr/>
        </p:nvSpPr>
        <p:spPr>
          <a:xfrm>
            <a:off x="507599" y="6408001"/>
            <a:ext cx="644400" cy="1848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b="1">
                <a:solidFill>
                  <a:schemeClr val="dk1"/>
                </a:solidFill>
                <a:latin typeface="Inclusive Sans"/>
                <a:ea typeface="Inclusive Sans"/>
                <a:cs typeface="Inclusive Sans"/>
                <a:sym typeface="Inclusive Sans"/>
              </a:rPr>
              <a:t>NIHR </a:t>
            </a:r>
            <a:r>
              <a:rPr lang="en-GB" sz="1200">
                <a:solidFill>
                  <a:schemeClr val="dk1"/>
                </a:solidFill>
                <a:latin typeface="Inclusive Sans"/>
                <a:ea typeface="Inclusive Sans"/>
                <a:cs typeface="Inclusive Sans"/>
                <a:sym typeface="Inclusive Sans"/>
              </a:rPr>
              <a:t> |</a:t>
            </a:r>
            <a:endParaRPr sz="1400"/>
          </a:p>
        </p:txBody>
      </p:sp>
      <p:sp>
        <p:nvSpPr>
          <p:cNvPr id="122" name="Google Shape;122;g3e180934ebe_0_107"/>
          <p:cNvSpPr txBox="1">
            <a:spLocks noGrp="1"/>
          </p:cNvSpPr>
          <p:nvPr>
            <p:ph type="subTitle" idx="1"/>
          </p:nvPr>
        </p:nvSpPr>
        <p:spPr>
          <a:xfrm>
            <a:off x="1151935" y="6407944"/>
            <a:ext cx="6097500" cy="184800"/>
          </a:xfrm>
          <a:prstGeom prst="rect">
            <a:avLst/>
          </a:prstGeom>
        </p:spPr>
        <p:txBody>
          <a:bodyPr spcFirstLastPara="1" wrap="square" lIns="0" tIns="0" rIns="0" bIns="0" anchor="t" anchorCtr="0">
            <a:noAutofit/>
          </a:bodyPr>
          <a:lstStyle>
            <a:lvl1pPr lvl="0">
              <a:lnSpc>
                <a:spcPct val="100000"/>
              </a:lnSpc>
              <a:spcBef>
                <a:spcPts val="1000"/>
              </a:spcBef>
              <a:spcAft>
                <a:spcPts val="0"/>
              </a:spcAft>
              <a:buClr>
                <a:schemeClr val="dk1"/>
              </a:buClr>
              <a:buSzPts val="1200"/>
              <a:buFont typeface="Inclusive Sans"/>
              <a:buNone/>
              <a:defRPr sz="1200">
                <a:solidFill>
                  <a:schemeClr val="dk1"/>
                </a:solidFill>
              </a:defRPr>
            </a:lvl1pPr>
            <a:lvl2pPr lvl="1">
              <a:spcBef>
                <a:spcPts val="500"/>
              </a:spcBef>
              <a:spcAft>
                <a:spcPts val="0"/>
              </a:spcAft>
              <a:buSzPts val="2400"/>
              <a:buNone/>
              <a:defRPr/>
            </a:lvl2pPr>
            <a:lvl3pPr lvl="2">
              <a:spcBef>
                <a:spcPts val="500"/>
              </a:spcBef>
              <a:spcAft>
                <a:spcPts val="0"/>
              </a:spcAft>
              <a:buSzPts val="2000"/>
              <a:buNone/>
              <a:defRPr/>
            </a:lvl3pPr>
            <a:lvl4pPr lvl="3">
              <a:spcBef>
                <a:spcPts val="500"/>
              </a:spcBef>
              <a:spcAft>
                <a:spcPts val="0"/>
              </a:spcAft>
              <a:buSzPts val="1800"/>
              <a:buNone/>
              <a:defRPr/>
            </a:lvl4pPr>
            <a:lvl5pPr lvl="4">
              <a:spcBef>
                <a:spcPts val="500"/>
              </a:spcBef>
              <a:spcAft>
                <a:spcPts val="0"/>
              </a:spcAft>
              <a:buSzPts val="18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123" name="Google Shape;123;g3e180934ebe_0_107"/>
          <p:cNvSpPr txBox="1">
            <a:spLocks noGrp="1"/>
          </p:cNvSpPr>
          <p:nvPr>
            <p:ph type="subTitle" idx="5"/>
          </p:nvPr>
        </p:nvSpPr>
        <p:spPr>
          <a:xfrm>
            <a:off x="763200" y="2880721"/>
            <a:ext cx="3034500" cy="314700"/>
          </a:xfrm>
          <a:prstGeom prst="rect">
            <a:avLst/>
          </a:prstGeom>
        </p:spPr>
        <p:txBody>
          <a:bodyPr spcFirstLastPara="1" wrap="square" lIns="0" tIns="0" rIns="0" bIns="0" anchor="t" anchorCtr="0">
            <a:noAutofit/>
          </a:bodyPr>
          <a:lstStyle>
            <a:lvl1pPr lvl="0">
              <a:spcBef>
                <a:spcPts val="1000"/>
              </a:spcBef>
              <a:spcAft>
                <a:spcPts val="0"/>
              </a:spcAft>
              <a:buClr>
                <a:schemeClr val="dk1"/>
              </a:buClr>
              <a:buSzPts val="2000"/>
              <a:buFont typeface="Inclusive Sans"/>
              <a:buNone/>
              <a:defRPr sz="2000" b="1">
                <a:solidFill>
                  <a:schemeClr val="dk1"/>
                </a:solidFill>
              </a:defRPr>
            </a:lvl1pPr>
            <a:lvl2pPr lvl="1">
              <a:spcBef>
                <a:spcPts val="500"/>
              </a:spcBef>
              <a:spcAft>
                <a:spcPts val="0"/>
              </a:spcAft>
              <a:buClr>
                <a:schemeClr val="dk1"/>
              </a:buClr>
              <a:buSzPts val="2000"/>
              <a:buFont typeface="Inclusive Sans"/>
              <a:buNone/>
              <a:defRPr sz="2000" b="1">
                <a:solidFill>
                  <a:schemeClr val="dk1"/>
                </a:solidFill>
              </a:defRPr>
            </a:lvl2pPr>
            <a:lvl3pPr lvl="2">
              <a:spcBef>
                <a:spcPts val="500"/>
              </a:spcBef>
              <a:spcAft>
                <a:spcPts val="0"/>
              </a:spcAft>
              <a:buClr>
                <a:schemeClr val="dk1"/>
              </a:buClr>
              <a:buSzPts val="2000"/>
              <a:buFont typeface="Inclusive Sans"/>
              <a:buNone/>
              <a:defRPr sz="2000" b="1">
                <a:solidFill>
                  <a:schemeClr val="dk1"/>
                </a:solidFill>
              </a:defRPr>
            </a:lvl3pPr>
            <a:lvl4pPr lvl="3">
              <a:spcBef>
                <a:spcPts val="500"/>
              </a:spcBef>
              <a:spcAft>
                <a:spcPts val="0"/>
              </a:spcAft>
              <a:buClr>
                <a:schemeClr val="dk1"/>
              </a:buClr>
              <a:buSzPts val="2000"/>
              <a:buFont typeface="Inclusive Sans"/>
              <a:buNone/>
              <a:defRPr sz="2000" b="1">
                <a:solidFill>
                  <a:schemeClr val="dk1"/>
                </a:solidFill>
              </a:defRPr>
            </a:lvl4pPr>
            <a:lvl5pPr lvl="4">
              <a:spcBef>
                <a:spcPts val="500"/>
              </a:spcBef>
              <a:spcAft>
                <a:spcPts val="0"/>
              </a:spcAft>
              <a:buClr>
                <a:schemeClr val="dk1"/>
              </a:buClr>
              <a:buSzPts val="2000"/>
              <a:buFont typeface="Inclusive Sans"/>
              <a:buNone/>
              <a:defRPr sz="2000" b="1">
                <a:solidFill>
                  <a:schemeClr val="dk1"/>
                </a:solidFill>
              </a:defRPr>
            </a:lvl5pPr>
            <a:lvl6pPr lvl="5">
              <a:spcBef>
                <a:spcPts val="500"/>
              </a:spcBef>
              <a:spcAft>
                <a:spcPts val="0"/>
              </a:spcAft>
              <a:buSzPts val="2000"/>
              <a:buFont typeface="Inclusive Sans"/>
              <a:buNone/>
              <a:defRPr sz="2000" b="1">
                <a:latin typeface="Inclusive Sans"/>
                <a:ea typeface="Inclusive Sans"/>
                <a:cs typeface="Inclusive Sans"/>
                <a:sym typeface="Inclusive Sans"/>
              </a:defRPr>
            </a:lvl6pPr>
            <a:lvl7pPr lvl="6">
              <a:spcBef>
                <a:spcPts val="500"/>
              </a:spcBef>
              <a:spcAft>
                <a:spcPts val="0"/>
              </a:spcAft>
              <a:buSzPts val="2000"/>
              <a:buFont typeface="Inclusive Sans"/>
              <a:buNone/>
              <a:defRPr sz="2000" b="1">
                <a:latin typeface="Inclusive Sans"/>
                <a:ea typeface="Inclusive Sans"/>
                <a:cs typeface="Inclusive Sans"/>
                <a:sym typeface="Inclusive Sans"/>
              </a:defRPr>
            </a:lvl7pPr>
            <a:lvl8pPr lvl="7">
              <a:spcBef>
                <a:spcPts val="500"/>
              </a:spcBef>
              <a:spcAft>
                <a:spcPts val="0"/>
              </a:spcAft>
              <a:buSzPts val="2000"/>
              <a:buFont typeface="Inclusive Sans"/>
              <a:buNone/>
              <a:defRPr sz="2000" b="1">
                <a:latin typeface="Inclusive Sans"/>
                <a:ea typeface="Inclusive Sans"/>
                <a:cs typeface="Inclusive Sans"/>
                <a:sym typeface="Inclusive Sans"/>
              </a:defRPr>
            </a:lvl8pPr>
            <a:lvl9pPr lvl="8">
              <a:spcBef>
                <a:spcPts val="500"/>
              </a:spcBef>
              <a:spcAft>
                <a:spcPts val="0"/>
              </a:spcAft>
              <a:buSzPts val="2000"/>
              <a:buFont typeface="Inclusive Sans"/>
              <a:buNone/>
              <a:defRPr sz="2000" b="1">
                <a:latin typeface="Inclusive Sans"/>
                <a:ea typeface="Inclusive Sans"/>
                <a:cs typeface="Inclusive Sans"/>
                <a:sym typeface="Inclusive Sans"/>
              </a:defRPr>
            </a:lvl9pPr>
          </a:lstStyle>
          <a:p>
            <a:endParaRPr/>
          </a:p>
        </p:txBody>
      </p:sp>
      <p:sp>
        <p:nvSpPr>
          <p:cNvPr id="124" name="Google Shape;124;g3e180934ebe_0_107"/>
          <p:cNvSpPr txBox="1">
            <a:spLocks noGrp="1"/>
          </p:cNvSpPr>
          <p:nvPr>
            <p:ph type="body" idx="6"/>
          </p:nvPr>
        </p:nvSpPr>
        <p:spPr>
          <a:xfrm>
            <a:off x="763200" y="3229246"/>
            <a:ext cx="3034500" cy="2572800"/>
          </a:xfrm>
          <a:prstGeom prst="rect">
            <a:avLst/>
          </a:prstGeom>
        </p:spPr>
        <p:txBody>
          <a:bodyPr spcFirstLastPara="1" wrap="square" lIns="0" tIns="45700" rIns="45700" bIns="45700" anchor="t" anchorCtr="0">
            <a:noAutofit/>
          </a:bodyPr>
          <a:lstStyle>
            <a:lvl1pPr marL="457200" lvl="0" indent="-336550">
              <a:lnSpc>
                <a:spcPct val="100000"/>
              </a:lnSpc>
              <a:spcBef>
                <a:spcPts val="0"/>
              </a:spcBef>
              <a:spcAft>
                <a:spcPts val="0"/>
              </a:spcAft>
              <a:buSzPts val="1700"/>
              <a:buFont typeface="Inclusive Sans"/>
              <a:buChar char="•"/>
              <a:defRPr sz="1700"/>
            </a:lvl1pPr>
            <a:lvl2pPr marL="914400" lvl="1" indent="-336550">
              <a:lnSpc>
                <a:spcPct val="100000"/>
              </a:lnSpc>
              <a:spcBef>
                <a:spcPts val="500"/>
              </a:spcBef>
              <a:spcAft>
                <a:spcPts val="0"/>
              </a:spcAft>
              <a:buSzPts val="1700"/>
              <a:buFont typeface="Inclusive Sans"/>
              <a:buChar char="•"/>
              <a:defRPr sz="1700"/>
            </a:lvl2pPr>
            <a:lvl3pPr marL="1371600" lvl="2" indent="-336550">
              <a:lnSpc>
                <a:spcPct val="100000"/>
              </a:lnSpc>
              <a:spcBef>
                <a:spcPts val="500"/>
              </a:spcBef>
              <a:spcAft>
                <a:spcPts val="0"/>
              </a:spcAft>
              <a:buSzPts val="1700"/>
              <a:buFont typeface="Inclusive Sans"/>
              <a:buChar char="–"/>
              <a:defRPr sz="1700"/>
            </a:lvl3pPr>
            <a:lvl4pPr marL="1828800" lvl="3" indent="-336550">
              <a:lnSpc>
                <a:spcPct val="100000"/>
              </a:lnSpc>
              <a:spcBef>
                <a:spcPts val="500"/>
              </a:spcBef>
              <a:spcAft>
                <a:spcPts val="0"/>
              </a:spcAft>
              <a:buSzPts val="1700"/>
              <a:buFont typeface="Inclusive Sans"/>
              <a:buChar char="•"/>
              <a:defRPr sz="1700"/>
            </a:lvl4pPr>
            <a:lvl5pPr marL="2286000" lvl="4" indent="-336550">
              <a:lnSpc>
                <a:spcPct val="100000"/>
              </a:lnSpc>
              <a:spcBef>
                <a:spcPts val="500"/>
              </a:spcBef>
              <a:spcAft>
                <a:spcPts val="0"/>
              </a:spcAft>
              <a:buSzPts val="1700"/>
              <a:buFont typeface="Inclusive Sans"/>
              <a:buChar char="•"/>
              <a:defRPr sz="1700"/>
            </a:lvl5pPr>
            <a:lvl6pPr marL="2743200" lvl="5" indent="-336550">
              <a:lnSpc>
                <a:spcPct val="100000"/>
              </a:lnSpc>
              <a:spcBef>
                <a:spcPts val="500"/>
              </a:spcBef>
              <a:spcAft>
                <a:spcPts val="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6pPr>
            <a:lvl7pPr marL="3200400" lvl="6" indent="-336550">
              <a:lnSpc>
                <a:spcPct val="100000"/>
              </a:lnSpc>
              <a:spcBef>
                <a:spcPts val="500"/>
              </a:spcBef>
              <a:spcAft>
                <a:spcPts val="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7pPr>
            <a:lvl8pPr marL="3657600" lvl="7" indent="-336550">
              <a:lnSpc>
                <a:spcPct val="100000"/>
              </a:lnSpc>
              <a:spcBef>
                <a:spcPts val="500"/>
              </a:spcBef>
              <a:spcAft>
                <a:spcPts val="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8pPr>
            <a:lvl9pPr marL="4114800" lvl="8" indent="-336550">
              <a:lnSpc>
                <a:spcPct val="100000"/>
              </a:lnSpc>
              <a:spcBef>
                <a:spcPts val="500"/>
              </a:spcBef>
              <a:spcAft>
                <a:spcPts val="50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9pPr>
          </a:lstStyle>
          <a:p>
            <a:endParaRPr/>
          </a:p>
        </p:txBody>
      </p:sp>
      <p:sp>
        <p:nvSpPr>
          <p:cNvPr id="125" name="Google Shape;125;g3e180934ebe_0_107"/>
          <p:cNvSpPr txBox="1">
            <a:spLocks noGrp="1"/>
          </p:cNvSpPr>
          <p:nvPr>
            <p:ph type="subTitle" idx="7"/>
          </p:nvPr>
        </p:nvSpPr>
        <p:spPr>
          <a:xfrm>
            <a:off x="4578774" y="2880721"/>
            <a:ext cx="3034500" cy="314700"/>
          </a:xfrm>
          <a:prstGeom prst="rect">
            <a:avLst/>
          </a:prstGeom>
        </p:spPr>
        <p:txBody>
          <a:bodyPr spcFirstLastPara="1" wrap="square" lIns="0" tIns="0" rIns="0" bIns="0" anchor="t" anchorCtr="0">
            <a:noAutofit/>
          </a:bodyPr>
          <a:lstStyle>
            <a:lvl1pPr lvl="0" rtl="0">
              <a:spcBef>
                <a:spcPts val="1000"/>
              </a:spcBef>
              <a:spcAft>
                <a:spcPts val="0"/>
              </a:spcAft>
              <a:buClr>
                <a:schemeClr val="dk1"/>
              </a:buClr>
              <a:buSzPts val="2000"/>
              <a:buFont typeface="Inclusive Sans"/>
              <a:buNone/>
              <a:defRPr sz="2000" b="1">
                <a:solidFill>
                  <a:schemeClr val="dk1"/>
                </a:solidFill>
              </a:defRPr>
            </a:lvl1pPr>
            <a:lvl2pPr lvl="1" rtl="0">
              <a:spcBef>
                <a:spcPts val="500"/>
              </a:spcBef>
              <a:spcAft>
                <a:spcPts val="0"/>
              </a:spcAft>
              <a:buClr>
                <a:schemeClr val="dk1"/>
              </a:buClr>
              <a:buSzPts val="2000"/>
              <a:buFont typeface="Inclusive Sans"/>
              <a:buNone/>
              <a:defRPr sz="2000" b="1">
                <a:solidFill>
                  <a:schemeClr val="dk1"/>
                </a:solidFill>
              </a:defRPr>
            </a:lvl2pPr>
            <a:lvl3pPr lvl="2" rtl="0">
              <a:spcBef>
                <a:spcPts val="500"/>
              </a:spcBef>
              <a:spcAft>
                <a:spcPts val="0"/>
              </a:spcAft>
              <a:buClr>
                <a:schemeClr val="dk1"/>
              </a:buClr>
              <a:buSzPts val="2000"/>
              <a:buFont typeface="Inclusive Sans"/>
              <a:buNone/>
              <a:defRPr sz="2000" b="1">
                <a:solidFill>
                  <a:schemeClr val="dk1"/>
                </a:solidFill>
              </a:defRPr>
            </a:lvl3pPr>
            <a:lvl4pPr lvl="3" rtl="0">
              <a:spcBef>
                <a:spcPts val="500"/>
              </a:spcBef>
              <a:spcAft>
                <a:spcPts val="0"/>
              </a:spcAft>
              <a:buClr>
                <a:schemeClr val="dk1"/>
              </a:buClr>
              <a:buSzPts val="2000"/>
              <a:buFont typeface="Inclusive Sans"/>
              <a:buNone/>
              <a:defRPr sz="2000" b="1">
                <a:solidFill>
                  <a:schemeClr val="dk1"/>
                </a:solidFill>
              </a:defRPr>
            </a:lvl4pPr>
            <a:lvl5pPr lvl="4" rtl="0">
              <a:spcBef>
                <a:spcPts val="500"/>
              </a:spcBef>
              <a:spcAft>
                <a:spcPts val="0"/>
              </a:spcAft>
              <a:buClr>
                <a:schemeClr val="dk1"/>
              </a:buClr>
              <a:buSzPts val="2000"/>
              <a:buFont typeface="Inclusive Sans"/>
              <a:buNone/>
              <a:defRPr sz="2000" b="1">
                <a:solidFill>
                  <a:schemeClr val="dk1"/>
                </a:solidFill>
              </a:defRPr>
            </a:lvl5pPr>
            <a:lvl6pPr lvl="5" rtl="0">
              <a:spcBef>
                <a:spcPts val="500"/>
              </a:spcBef>
              <a:spcAft>
                <a:spcPts val="0"/>
              </a:spcAft>
              <a:buSzPts val="2000"/>
              <a:buFont typeface="Inclusive Sans"/>
              <a:buNone/>
              <a:defRPr sz="2000" b="1">
                <a:latin typeface="Inclusive Sans"/>
                <a:ea typeface="Inclusive Sans"/>
                <a:cs typeface="Inclusive Sans"/>
                <a:sym typeface="Inclusive Sans"/>
              </a:defRPr>
            </a:lvl6pPr>
            <a:lvl7pPr lvl="6" rtl="0">
              <a:spcBef>
                <a:spcPts val="500"/>
              </a:spcBef>
              <a:spcAft>
                <a:spcPts val="0"/>
              </a:spcAft>
              <a:buSzPts val="2000"/>
              <a:buFont typeface="Inclusive Sans"/>
              <a:buNone/>
              <a:defRPr sz="2000" b="1">
                <a:latin typeface="Inclusive Sans"/>
                <a:ea typeface="Inclusive Sans"/>
                <a:cs typeface="Inclusive Sans"/>
                <a:sym typeface="Inclusive Sans"/>
              </a:defRPr>
            </a:lvl7pPr>
            <a:lvl8pPr lvl="7" rtl="0">
              <a:spcBef>
                <a:spcPts val="500"/>
              </a:spcBef>
              <a:spcAft>
                <a:spcPts val="0"/>
              </a:spcAft>
              <a:buSzPts val="2000"/>
              <a:buFont typeface="Inclusive Sans"/>
              <a:buNone/>
              <a:defRPr sz="2000" b="1">
                <a:latin typeface="Inclusive Sans"/>
                <a:ea typeface="Inclusive Sans"/>
                <a:cs typeface="Inclusive Sans"/>
                <a:sym typeface="Inclusive Sans"/>
              </a:defRPr>
            </a:lvl8pPr>
            <a:lvl9pPr lvl="8" rtl="0">
              <a:spcBef>
                <a:spcPts val="500"/>
              </a:spcBef>
              <a:spcAft>
                <a:spcPts val="0"/>
              </a:spcAft>
              <a:buSzPts val="2000"/>
              <a:buFont typeface="Inclusive Sans"/>
              <a:buNone/>
              <a:defRPr sz="2000" b="1">
                <a:latin typeface="Inclusive Sans"/>
                <a:ea typeface="Inclusive Sans"/>
                <a:cs typeface="Inclusive Sans"/>
                <a:sym typeface="Inclusive Sans"/>
              </a:defRPr>
            </a:lvl9pPr>
          </a:lstStyle>
          <a:p>
            <a:endParaRPr/>
          </a:p>
        </p:txBody>
      </p:sp>
      <p:sp>
        <p:nvSpPr>
          <p:cNvPr id="126" name="Google Shape;126;g3e180934ebe_0_107"/>
          <p:cNvSpPr txBox="1">
            <a:spLocks noGrp="1"/>
          </p:cNvSpPr>
          <p:nvPr>
            <p:ph type="body" idx="8"/>
          </p:nvPr>
        </p:nvSpPr>
        <p:spPr>
          <a:xfrm>
            <a:off x="4578774" y="3229246"/>
            <a:ext cx="3034500" cy="2572800"/>
          </a:xfrm>
          <a:prstGeom prst="rect">
            <a:avLst/>
          </a:prstGeom>
        </p:spPr>
        <p:txBody>
          <a:bodyPr spcFirstLastPara="1" wrap="square" lIns="0" tIns="45700" rIns="45700" bIns="45700" anchor="t" anchorCtr="0">
            <a:noAutofit/>
          </a:bodyPr>
          <a:lstStyle>
            <a:lvl1pPr marL="457200" lvl="0" indent="-336550" rtl="0">
              <a:lnSpc>
                <a:spcPct val="100000"/>
              </a:lnSpc>
              <a:spcBef>
                <a:spcPts val="0"/>
              </a:spcBef>
              <a:spcAft>
                <a:spcPts val="0"/>
              </a:spcAft>
              <a:buSzPts val="1700"/>
              <a:buFont typeface="Inclusive Sans"/>
              <a:buChar char="•"/>
              <a:defRPr sz="1700"/>
            </a:lvl1pPr>
            <a:lvl2pPr marL="914400" lvl="1" indent="-336550" rtl="0">
              <a:lnSpc>
                <a:spcPct val="100000"/>
              </a:lnSpc>
              <a:spcBef>
                <a:spcPts val="500"/>
              </a:spcBef>
              <a:spcAft>
                <a:spcPts val="0"/>
              </a:spcAft>
              <a:buSzPts val="1700"/>
              <a:buFont typeface="Inclusive Sans"/>
              <a:buChar char="•"/>
              <a:defRPr sz="1700"/>
            </a:lvl2pPr>
            <a:lvl3pPr marL="1371600" lvl="2" indent="-336550" rtl="0">
              <a:lnSpc>
                <a:spcPct val="100000"/>
              </a:lnSpc>
              <a:spcBef>
                <a:spcPts val="500"/>
              </a:spcBef>
              <a:spcAft>
                <a:spcPts val="0"/>
              </a:spcAft>
              <a:buSzPts val="1700"/>
              <a:buFont typeface="Inclusive Sans"/>
              <a:buChar char="–"/>
              <a:defRPr sz="1700"/>
            </a:lvl3pPr>
            <a:lvl4pPr marL="1828800" lvl="3" indent="-336550" rtl="0">
              <a:lnSpc>
                <a:spcPct val="100000"/>
              </a:lnSpc>
              <a:spcBef>
                <a:spcPts val="500"/>
              </a:spcBef>
              <a:spcAft>
                <a:spcPts val="0"/>
              </a:spcAft>
              <a:buSzPts val="1700"/>
              <a:buFont typeface="Inclusive Sans"/>
              <a:buChar char="•"/>
              <a:defRPr sz="1700"/>
            </a:lvl4pPr>
            <a:lvl5pPr marL="2286000" lvl="4" indent="-336550" rtl="0">
              <a:lnSpc>
                <a:spcPct val="100000"/>
              </a:lnSpc>
              <a:spcBef>
                <a:spcPts val="500"/>
              </a:spcBef>
              <a:spcAft>
                <a:spcPts val="0"/>
              </a:spcAft>
              <a:buSzPts val="1700"/>
              <a:buFont typeface="Inclusive Sans"/>
              <a:buChar char="•"/>
              <a:defRPr sz="1700"/>
            </a:lvl5pPr>
            <a:lvl6pPr marL="2743200" lvl="5" indent="-336550" rtl="0">
              <a:lnSpc>
                <a:spcPct val="100000"/>
              </a:lnSpc>
              <a:spcBef>
                <a:spcPts val="500"/>
              </a:spcBef>
              <a:spcAft>
                <a:spcPts val="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6pPr>
            <a:lvl7pPr marL="3200400" lvl="6" indent="-336550" rtl="0">
              <a:lnSpc>
                <a:spcPct val="100000"/>
              </a:lnSpc>
              <a:spcBef>
                <a:spcPts val="500"/>
              </a:spcBef>
              <a:spcAft>
                <a:spcPts val="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7pPr>
            <a:lvl8pPr marL="3657600" lvl="7" indent="-336550" rtl="0">
              <a:lnSpc>
                <a:spcPct val="100000"/>
              </a:lnSpc>
              <a:spcBef>
                <a:spcPts val="500"/>
              </a:spcBef>
              <a:spcAft>
                <a:spcPts val="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8pPr>
            <a:lvl9pPr marL="4114800" lvl="8" indent="-336550" rtl="0">
              <a:lnSpc>
                <a:spcPct val="100000"/>
              </a:lnSpc>
              <a:spcBef>
                <a:spcPts val="500"/>
              </a:spcBef>
              <a:spcAft>
                <a:spcPts val="50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9pPr>
          </a:lstStyle>
          <a:p>
            <a:endParaRPr/>
          </a:p>
        </p:txBody>
      </p:sp>
      <p:sp>
        <p:nvSpPr>
          <p:cNvPr id="127" name="Google Shape;127;g3e180934ebe_0_107"/>
          <p:cNvSpPr txBox="1">
            <a:spLocks noGrp="1"/>
          </p:cNvSpPr>
          <p:nvPr>
            <p:ph type="subTitle" idx="9"/>
          </p:nvPr>
        </p:nvSpPr>
        <p:spPr>
          <a:xfrm>
            <a:off x="8394349" y="2880721"/>
            <a:ext cx="3034500" cy="314700"/>
          </a:xfrm>
          <a:prstGeom prst="rect">
            <a:avLst/>
          </a:prstGeom>
        </p:spPr>
        <p:txBody>
          <a:bodyPr spcFirstLastPara="1" wrap="square" lIns="0" tIns="0" rIns="0" bIns="0" anchor="t" anchorCtr="0">
            <a:noAutofit/>
          </a:bodyPr>
          <a:lstStyle>
            <a:lvl1pPr lvl="0" rtl="0">
              <a:spcBef>
                <a:spcPts val="1000"/>
              </a:spcBef>
              <a:spcAft>
                <a:spcPts val="0"/>
              </a:spcAft>
              <a:buClr>
                <a:schemeClr val="dk1"/>
              </a:buClr>
              <a:buSzPts val="2000"/>
              <a:buFont typeface="Inclusive Sans"/>
              <a:buNone/>
              <a:defRPr sz="2000" b="1">
                <a:solidFill>
                  <a:schemeClr val="dk1"/>
                </a:solidFill>
              </a:defRPr>
            </a:lvl1pPr>
            <a:lvl2pPr lvl="1" rtl="0">
              <a:spcBef>
                <a:spcPts val="500"/>
              </a:spcBef>
              <a:spcAft>
                <a:spcPts val="0"/>
              </a:spcAft>
              <a:buClr>
                <a:schemeClr val="dk1"/>
              </a:buClr>
              <a:buSzPts val="2000"/>
              <a:buFont typeface="Inclusive Sans"/>
              <a:buNone/>
              <a:defRPr sz="2000" b="1">
                <a:solidFill>
                  <a:schemeClr val="dk1"/>
                </a:solidFill>
              </a:defRPr>
            </a:lvl2pPr>
            <a:lvl3pPr lvl="2" rtl="0">
              <a:spcBef>
                <a:spcPts val="500"/>
              </a:spcBef>
              <a:spcAft>
                <a:spcPts val="0"/>
              </a:spcAft>
              <a:buClr>
                <a:schemeClr val="dk1"/>
              </a:buClr>
              <a:buSzPts val="2000"/>
              <a:buFont typeface="Inclusive Sans"/>
              <a:buNone/>
              <a:defRPr sz="2000" b="1">
                <a:solidFill>
                  <a:schemeClr val="dk1"/>
                </a:solidFill>
              </a:defRPr>
            </a:lvl3pPr>
            <a:lvl4pPr lvl="3" rtl="0">
              <a:spcBef>
                <a:spcPts val="500"/>
              </a:spcBef>
              <a:spcAft>
                <a:spcPts val="0"/>
              </a:spcAft>
              <a:buClr>
                <a:schemeClr val="dk1"/>
              </a:buClr>
              <a:buSzPts val="2000"/>
              <a:buFont typeface="Inclusive Sans"/>
              <a:buNone/>
              <a:defRPr sz="2000" b="1">
                <a:solidFill>
                  <a:schemeClr val="dk1"/>
                </a:solidFill>
              </a:defRPr>
            </a:lvl4pPr>
            <a:lvl5pPr lvl="4" rtl="0">
              <a:spcBef>
                <a:spcPts val="500"/>
              </a:spcBef>
              <a:spcAft>
                <a:spcPts val="0"/>
              </a:spcAft>
              <a:buClr>
                <a:schemeClr val="dk1"/>
              </a:buClr>
              <a:buSzPts val="2000"/>
              <a:buFont typeface="Inclusive Sans"/>
              <a:buNone/>
              <a:defRPr sz="2000" b="1">
                <a:solidFill>
                  <a:schemeClr val="dk1"/>
                </a:solidFill>
              </a:defRPr>
            </a:lvl5pPr>
            <a:lvl6pPr lvl="5" rtl="0">
              <a:spcBef>
                <a:spcPts val="500"/>
              </a:spcBef>
              <a:spcAft>
                <a:spcPts val="0"/>
              </a:spcAft>
              <a:buSzPts val="2000"/>
              <a:buFont typeface="Inclusive Sans"/>
              <a:buNone/>
              <a:defRPr sz="2000" b="1">
                <a:latin typeface="Inclusive Sans"/>
                <a:ea typeface="Inclusive Sans"/>
                <a:cs typeface="Inclusive Sans"/>
                <a:sym typeface="Inclusive Sans"/>
              </a:defRPr>
            </a:lvl6pPr>
            <a:lvl7pPr lvl="6" rtl="0">
              <a:spcBef>
                <a:spcPts val="500"/>
              </a:spcBef>
              <a:spcAft>
                <a:spcPts val="0"/>
              </a:spcAft>
              <a:buSzPts val="2000"/>
              <a:buFont typeface="Inclusive Sans"/>
              <a:buNone/>
              <a:defRPr sz="2000" b="1">
                <a:latin typeface="Inclusive Sans"/>
                <a:ea typeface="Inclusive Sans"/>
                <a:cs typeface="Inclusive Sans"/>
                <a:sym typeface="Inclusive Sans"/>
              </a:defRPr>
            </a:lvl7pPr>
            <a:lvl8pPr lvl="7" rtl="0">
              <a:spcBef>
                <a:spcPts val="500"/>
              </a:spcBef>
              <a:spcAft>
                <a:spcPts val="0"/>
              </a:spcAft>
              <a:buSzPts val="2000"/>
              <a:buFont typeface="Inclusive Sans"/>
              <a:buNone/>
              <a:defRPr sz="2000" b="1">
                <a:latin typeface="Inclusive Sans"/>
                <a:ea typeface="Inclusive Sans"/>
                <a:cs typeface="Inclusive Sans"/>
                <a:sym typeface="Inclusive Sans"/>
              </a:defRPr>
            </a:lvl8pPr>
            <a:lvl9pPr lvl="8" rtl="0">
              <a:spcBef>
                <a:spcPts val="500"/>
              </a:spcBef>
              <a:spcAft>
                <a:spcPts val="0"/>
              </a:spcAft>
              <a:buSzPts val="2000"/>
              <a:buFont typeface="Inclusive Sans"/>
              <a:buNone/>
              <a:defRPr sz="2000" b="1">
                <a:latin typeface="Inclusive Sans"/>
                <a:ea typeface="Inclusive Sans"/>
                <a:cs typeface="Inclusive Sans"/>
                <a:sym typeface="Inclusive Sans"/>
              </a:defRPr>
            </a:lvl9pPr>
          </a:lstStyle>
          <a:p>
            <a:endParaRPr/>
          </a:p>
        </p:txBody>
      </p:sp>
      <p:sp>
        <p:nvSpPr>
          <p:cNvPr id="128" name="Google Shape;128;g3e180934ebe_0_107"/>
          <p:cNvSpPr txBox="1">
            <a:spLocks noGrp="1"/>
          </p:cNvSpPr>
          <p:nvPr>
            <p:ph type="body" idx="13"/>
          </p:nvPr>
        </p:nvSpPr>
        <p:spPr>
          <a:xfrm>
            <a:off x="8394349" y="3229246"/>
            <a:ext cx="3034500" cy="2572800"/>
          </a:xfrm>
          <a:prstGeom prst="rect">
            <a:avLst/>
          </a:prstGeom>
        </p:spPr>
        <p:txBody>
          <a:bodyPr spcFirstLastPara="1" wrap="square" lIns="0" tIns="45700" rIns="45700" bIns="45700" anchor="t" anchorCtr="0">
            <a:noAutofit/>
          </a:bodyPr>
          <a:lstStyle>
            <a:lvl1pPr marL="457200" lvl="0" indent="-336550" rtl="0">
              <a:lnSpc>
                <a:spcPct val="100000"/>
              </a:lnSpc>
              <a:spcBef>
                <a:spcPts val="0"/>
              </a:spcBef>
              <a:spcAft>
                <a:spcPts val="0"/>
              </a:spcAft>
              <a:buSzPts val="1700"/>
              <a:buFont typeface="Inclusive Sans"/>
              <a:buChar char="•"/>
              <a:defRPr sz="1700"/>
            </a:lvl1pPr>
            <a:lvl2pPr marL="914400" lvl="1" indent="-336550" rtl="0">
              <a:lnSpc>
                <a:spcPct val="100000"/>
              </a:lnSpc>
              <a:spcBef>
                <a:spcPts val="500"/>
              </a:spcBef>
              <a:spcAft>
                <a:spcPts val="0"/>
              </a:spcAft>
              <a:buSzPts val="1700"/>
              <a:buFont typeface="Inclusive Sans"/>
              <a:buChar char="•"/>
              <a:defRPr sz="1700"/>
            </a:lvl2pPr>
            <a:lvl3pPr marL="1371600" lvl="2" indent="-336550" rtl="0">
              <a:lnSpc>
                <a:spcPct val="100000"/>
              </a:lnSpc>
              <a:spcBef>
                <a:spcPts val="500"/>
              </a:spcBef>
              <a:spcAft>
                <a:spcPts val="0"/>
              </a:spcAft>
              <a:buSzPts val="1700"/>
              <a:buFont typeface="Inclusive Sans"/>
              <a:buChar char="–"/>
              <a:defRPr sz="1700"/>
            </a:lvl3pPr>
            <a:lvl4pPr marL="1828800" lvl="3" indent="-336550" rtl="0">
              <a:lnSpc>
                <a:spcPct val="100000"/>
              </a:lnSpc>
              <a:spcBef>
                <a:spcPts val="500"/>
              </a:spcBef>
              <a:spcAft>
                <a:spcPts val="0"/>
              </a:spcAft>
              <a:buSzPts val="1700"/>
              <a:buFont typeface="Inclusive Sans"/>
              <a:buChar char="•"/>
              <a:defRPr sz="1700"/>
            </a:lvl4pPr>
            <a:lvl5pPr marL="2286000" lvl="4" indent="-336550" rtl="0">
              <a:lnSpc>
                <a:spcPct val="100000"/>
              </a:lnSpc>
              <a:spcBef>
                <a:spcPts val="500"/>
              </a:spcBef>
              <a:spcAft>
                <a:spcPts val="0"/>
              </a:spcAft>
              <a:buSzPts val="1700"/>
              <a:buFont typeface="Inclusive Sans"/>
              <a:buChar char="•"/>
              <a:defRPr sz="1700"/>
            </a:lvl5pPr>
            <a:lvl6pPr marL="2743200" lvl="5" indent="-336550" rtl="0">
              <a:lnSpc>
                <a:spcPct val="100000"/>
              </a:lnSpc>
              <a:spcBef>
                <a:spcPts val="500"/>
              </a:spcBef>
              <a:spcAft>
                <a:spcPts val="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6pPr>
            <a:lvl7pPr marL="3200400" lvl="6" indent="-336550" rtl="0">
              <a:lnSpc>
                <a:spcPct val="100000"/>
              </a:lnSpc>
              <a:spcBef>
                <a:spcPts val="500"/>
              </a:spcBef>
              <a:spcAft>
                <a:spcPts val="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7pPr>
            <a:lvl8pPr marL="3657600" lvl="7" indent="-336550" rtl="0">
              <a:lnSpc>
                <a:spcPct val="100000"/>
              </a:lnSpc>
              <a:spcBef>
                <a:spcPts val="500"/>
              </a:spcBef>
              <a:spcAft>
                <a:spcPts val="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8pPr>
            <a:lvl9pPr marL="4114800" lvl="8" indent="-336550" rtl="0">
              <a:lnSpc>
                <a:spcPct val="100000"/>
              </a:lnSpc>
              <a:spcBef>
                <a:spcPts val="500"/>
              </a:spcBef>
              <a:spcAft>
                <a:spcPts val="50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9pPr>
          </a:lstStyle>
          <a:p>
            <a:endParaRPr/>
          </a:p>
        </p:txBody>
      </p:sp>
    </p:spTree>
  </p:cSld>
  <p:clrMapOvr>
    <a:masterClrMapping/>
  </p:clrMapOvr>
  <p:extLst>
    <p:ext uri="{DCECCB84-F9BA-43D5-87BE-67443E8EF086}">
      <p15:sldGuideLst xmlns:p15="http://schemas.microsoft.com/office/powerpoint/2012/main">
        <p15:guide id="1" orient="horz" pos="2013">
          <p15:clr>
            <a:srgbClr val="FBAE40"/>
          </p15:clr>
        </p15:guide>
        <p15:guide id="2" pos="3840">
          <p15:clr>
            <a:srgbClr val="FBAE40"/>
          </p15:clr>
        </p15:guide>
        <p15:guide id="3" orient="horz" pos="2242">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ign off slide">
  <p:cSld name="Sign off slide">
    <p:spTree>
      <p:nvGrpSpPr>
        <p:cNvPr id="1" name="Shape 129"/>
        <p:cNvGrpSpPr/>
        <p:nvPr/>
      </p:nvGrpSpPr>
      <p:grpSpPr>
        <a:xfrm>
          <a:off x="0" y="0"/>
          <a:ext cx="0" cy="0"/>
          <a:chOff x="0" y="0"/>
          <a:chExt cx="0" cy="0"/>
        </a:xfrm>
      </p:grpSpPr>
      <p:pic>
        <p:nvPicPr>
          <p:cNvPr id="130" name="Google Shape;130;g3e180934ebe_0_124" title="Logo 1200.png"/>
          <p:cNvPicPr preferRelativeResize="0"/>
          <p:nvPr/>
        </p:nvPicPr>
        <p:blipFill>
          <a:blip r:embed="rId2">
            <a:alphaModFix/>
          </a:blip>
          <a:stretch>
            <a:fillRect/>
          </a:stretch>
        </p:blipFill>
        <p:spPr>
          <a:xfrm>
            <a:off x="507600" y="512750"/>
            <a:ext cx="5337675" cy="484840"/>
          </a:xfrm>
          <a:prstGeom prst="rect">
            <a:avLst/>
          </a:prstGeom>
          <a:noFill/>
          <a:ln>
            <a:noFill/>
          </a:ln>
        </p:spPr>
      </p:pic>
      <p:pic>
        <p:nvPicPr>
          <p:cNvPr id="131" name="Google Shape;131;g3e180934ebe_0_124" title="20 years.png"/>
          <p:cNvPicPr preferRelativeResize="0"/>
          <p:nvPr/>
        </p:nvPicPr>
        <p:blipFill>
          <a:blip r:embed="rId3">
            <a:alphaModFix/>
          </a:blip>
          <a:stretch>
            <a:fillRect/>
          </a:stretch>
        </p:blipFill>
        <p:spPr>
          <a:xfrm>
            <a:off x="5845275" y="5504577"/>
            <a:ext cx="916810" cy="843465"/>
          </a:xfrm>
          <a:prstGeom prst="rect">
            <a:avLst/>
          </a:prstGeom>
          <a:noFill/>
          <a:ln>
            <a:noFill/>
          </a:ln>
        </p:spPr>
      </p:pic>
      <p:pic>
        <p:nvPicPr>
          <p:cNvPr id="132" name="Google Shape;132;g3e180934ebe_0_124" title="graphic element red.png"/>
          <p:cNvPicPr preferRelativeResize="0"/>
          <p:nvPr/>
        </p:nvPicPr>
        <p:blipFill>
          <a:blip r:embed="rId4">
            <a:alphaModFix/>
          </a:blip>
          <a:stretch>
            <a:fillRect/>
          </a:stretch>
        </p:blipFill>
        <p:spPr>
          <a:xfrm>
            <a:off x="7189601" y="0"/>
            <a:ext cx="4888525" cy="6857324"/>
          </a:xfrm>
          <a:prstGeom prst="rect">
            <a:avLst/>
          </a:prstGeom>
          <a:noFill/>
          <a:ln>
            <a:noFill/>
          </a:ln>
        </p:spPr>
      </p:pic>
      <p:sp>
        <p:nvSpPr>
          <p:cNvPr id="133" name="Google Shape;133;g3e180934ebe_0_124"/>
          <p:cNvSpPr txBox="1">
            <a:spLocks noGrp="1"/>
          </p:cNvSpPr>
          <p:nvPr>
            <p:ph type="ctrTitle"/>
          </p:nvPr>
        </p:nvSpPr>
        <p:spPr>
          <a:xfrm>
            <a:off x="507600" y="1763138"/>
            <a:ext cx="9138000" cy="19569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7000"/>
              <a:buFont typeface="Inclusive Sans"/>
              <a:buNone/>
              <a:defRPr sz="7000" b="1" i="0">
                <a:latin typeface="Inclusive Sans"/>
                <a:ea typeface="Inclusive Sans"/>
                <a:cs typeface="Inclusive Sans"/>
                <a:sym typeface="Inclusive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4" name="Google Shape;134;g3e180934ebe_0_124"/>
          <p:cNvSpPr txBox="1">
            <a:spLocks noGrp="1"/>
          </p:cNvSpPr>
          <p:nvPr>
            <p:ph type="subTitle" idx="1"/>
          </p:nvPr>
        </p:nvSpPr>
        <p:spPr>
          <a:xfrm>
            <a:off x="507600" y="3766458"/>
            <a:ext cx="6070500" cy="1656900"/>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Clr>
                <a:schemeClr val="dk1"/>
              </a:buClr>
              <a:buSzPts val="2500"/>
              <a:buNone/>
              <a:defRPr sz="2500">
                <a:solidFill>
                  <a:schemeClr val="dk1"/>
                </a:solidFill>
              </a:defRPr>
            </a:lvl1pPr>
            <a:lvl2pPr lvl="1" algn="ctr">
              <a:lnSpc>
                <a:spcPct val="90000"/>
              </a:lnSpc>
              <a:spcBef>
                <a:spcPts val="500"/>
              </a:spcBef>
              <a:spcAft>
                <a:spcPts val="0"/>
              </a:spcAft>
              <a:buClr>
                <a:schemeClr val="accent6"/>
              </a:buClr>
              <a:buSzPts val="2000"/>
              <a:buNone/>
              <a:defRPr sz="2000"/>
            </a:lvl2pPr>
            <a:lvl3pPr lvl="2" algn="ctr">
              <a:lnSpc>
                <a:spcPct val="90000"/>
              </a:lnSpc>
              <a:spcBef>
                <a:spcPts val="500"/>
              </a:spcBef>
              <a:spcAft>
                <a:spcPts val="0"/>
              </a:spcAft>
              <a:buClr>
                <a:schemeClr val="accent6"/>
              </a:buClr>
              <a:buSzPts val="1800"/>
              <a:buNone/>
              <a:defRPr sz="1800"/>
            </a:lvl3pPr>
            <a:lvl4pPr lvl="3" algn="ctr">
              <a:lnSpc>
                <a:spcPct val="90000"/>
              </a:lnSpc>
              <a:spcBef>
                <a:spcPts val="500"/>
              </a:spcBef>
              <a:spcAft>
                <a:spcPts val="0"/>
              </a:spcAft>
              <a:buClr>
                <a:schemeClr val="accent6"/>
              </a:buClr>
              <a:buSzPts val="1600"/>
              <a:buNone/>
              <a:defRPr sz="1600"/>
            </a:lvl4pPr>
            <a:lvl5pPr lvl="4" algn="ctr">
              <a:lnSpc>
                <a:spcPct val="90000"/>
              </a:lnSpc>
              <a:spcBef>
                <a:spcPts val="500"/>
              </a:spcBef>
              <a:spcAft>
                <a:spcPts val="0"/>
              </a:spcAft>
              <a:buClr>
                <a:schemeClr val="accent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5" name="Google Shape;135;g3e180934ebe_0_124"/>
          <p:cNvSpPr txBox="1"/>
          <p:nvPr/>
        </p:nvSpPr>
        <p:spPr>
          <a:xfrm>
            <a:off x="507600" y="6139050"/>
            <a:ext cx="3101100" cy="307800"/>
          </a:xfrm>
          <a:prstGeom prst="rect">
            <a:avLst/>
          </a:prstGeom>
          <a:noFill/>
          <a:ln>
            <a:noFill/>
          </a:ln>
        </p:spPr>
        <p:txBody>
          <a:bodyPr spcFirstLastPara="1" wrap="square" lIns="0" tIns="0" rIns="0" bIns="45700" anchor="b" anchorCtr="0">
            <a:noAutofit/>
          </a:bodyPr>
          <a:lstStyle/>
          <a:p>
            <a:pPr marL="0" marR="0" lvl="0" indent="0" algn="l" rtl="0">
              <a:lnSpc>
                <a:spcPct val="100000"/>
              </a:lnSpc>
              <a:spcBef>
                <a:spcPts val="0"/>
              </a:spcBef>
              <a:spcAft>
                <a:spcPts val="0"/>
              </a:spcAft>
              <a:buClr>
                <a:schemeClr val="dk1"/>
              </a:buClr>
              <a:buSzPts val="1700"/>
              <a:buFont typeface="Inclusive Sans"/>
              <a:buNone/>
            </a:pPr>
            <a:r>
              <a:rPr lang="en-GB" sz="1700">
                <a:solidFill>
                  <a:schemeClr val="dk1"/>
                </a:solidFill>
                <a:latin typeface="Inclusive Sans"/>
                <a:ea typeface="Inclusive Sans"/>
                <a:cs typeface="Inclusive Sans"/>
                <a:sym typeface="Inclusive Sans"/>
              </a:rPr>
              <a:t>nihr.ac.uk</a:t>
            </a:r>
            <a:endParaRPr sz="1700">
              <a:solidFill>
                <a:schemeClr val="dk1"/>
              </a:solidFill>
              <a:latin typeface="Inclusive Sans"/>
              <a:ea typeface="Inclusive Sans"/>
              <a:cs typeface="Inclusive Sans"/>
              <a:sym typeface="Inclusive Sans"/>
            </a:endParaRPr>
          </a:p>
        </p:txBody>
      </p:sp>
    </p:spTree>
  </p:cSld>
  <p:clrMapOvr>
    <a:masterClrMapping/>
  </p:clrMapOvr>
  <p:extLst>
    <p:ext uri="{DCECCB84-F9BA-43D5-87BE-67443E8EF086}">
      <p15:sldGuideLst xmlns:p15="http://schemas.microsoft.com/office/powerpoint/2012/main">
        <p15:guide id="1" orient="horz" pos="3997">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ign off slide 1">
  <p:cSld name="Sign off slide_1">
    <p:spTree>
      <p:nvGrpSpPr>
        <p:cNvPr id="1" name="Shape 136"/>
        <p:cNvGrpSpPr/>
        <p:nvPr/>
      </p:nvGrpSpPr>
      <p:grpSpPr>
        <a:xfrm>
          <a:off x="0" y="0"/>
          <a:ext cx="0" cy="0"/>
          <a:chOff x="0" y="0"/>
          <a:chExt cx="0" cy="0"/>
        </a:xfrm>
      </p:grpSpPr>
      <p:pic>
        <p:nvPicPr>
          <p:cNvPr id="137" name="Google Shape;137;g3e180934ebe_0_131" title="20 years.png"/>
          <p:cNvPicPr preferRelativeResize="0"/>
          <p:nvPr/>
        </p:nvPicPr>
        <p:blipFill>
          <a:blip r:embed="rId2">
            <a:alphaModFix/>
          </a:blip>
          <a:stretch>
            <a:fillRect/>
          </a:stretch>
        </p:blipFill>
        <p:spPr>
          <a:xfrm>
            <a:off x="5845275" y="5504577"/>
            <a:ext cx="916810" cy="843465"/>
          </a:xfrm>
          <a:prstGeom prst="rect">
            <a:avLst/>
          </a:prstGeom>
          <a:noFill/>
          <a:ln>
            <a:noFill/>
          </a:ln>
        </p:spPr>
      </p:pic>
      <p:pic>
        <p:nvPicPr>
          <p:cNvPr id="138" name="Google Shape;138;g3e180934ebe_0_131" title="graphic element red.png"/>
          <p:cNvPicPr preferRelativeResize="0"/>
          <p:nvPr/>
        </p:nvPicPr>
        <p:blipFill>
          <a:blip r:embed="rId3">
            <a:alphaModFix/>
          </a:blip>
          <a:stretch>
            <a:fillRect/>
          </a:stretch>
        </p:blipFill>
        <p:spPr>
          <a:xfrm>
            <a:off x="7189601" y="0"/>
            <a:ext cx="4888525" cy="6857324"/>
          </a:xfrm>
          <a:prstGeom prst="rect">
            <a:avLst/>
          </a:prstGeom>
          <a:noFill/>
          <a:ln>
            <a:noFill/>
          </a:ln>
        </p:spPr>
      </p:pic>
      <p:sp>
        <p:nvSpPr>
          <p:cNvPr id="139" name="Google Shape;139;g3e180934ebe_0_131"/>
          <p:cNvSpPr txBox="1">
            <a:spLocks noGrp="1"/>
          </p:cNvSpPr>
          <p:nvPr>
            <p:ph type="ctrTitle"/>
          </p:nvPr>
        </p:nvSpPr>
        <p:spPr>
          <a:xfrm>
            <a:off x="507600" y="1763138"/>
            <a:ext cx="9138000" cy="19569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7000"/>
              <a:buFont typeface="Inclusive Sans"/>
              <a:buNone/>
              <a:defRPr sz="7000" b="1" i="0">
                <a:latin typeface="Inclusive Sans"/>
                <a:ea typeface="Inclusive Sans"/>
                <a:cs typeface="Inclusive Sans"/>
                <a:sym typeface="Inclusive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0" name="Google Shape;140;g3e180934ebe_0_131"/>
          <p:cNvSpPr txBox="1">
            <a:spLocks noGrp="1"/>
          </p:cNvSpPr>
          <p:nvPr>
            <p:ph type="subTitle" idx="1"/>
          </p:nvPr>
        </p:nvSpPr>
        <p:spPr>
          <a:xfrm>
            <a:off x="507600" y="3766458"/>
            <a:ext cx="6070500" cy="1656900"/>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Clr>
                <a:schemeClr val="dk1"/>
              </a:buClr>
              <a:buSzPts val="2500"/>
              <a:buNone/>
              <a:defRPr sz="2500">
                <a:solidFill>
                  <a:schemeClr val="dk1"/>
                </a:solidFill>
              </a:defRPr>
            </a:lvl1pPr>
            <a:lvl2pPr lvl="1" algn="ctr">
              <a:lnSpc>
                <a:spcPct val="90000"/>
              </a:lnSpc>
              <a:spcBef>
                <a:spcPts val="500"/>
              </a:spcBef>
              <a:spcAft>
                <a:spcPts val="0"/>
              </a:spcAft>
              <a:buClr>
                <a:schemeClr val="accent6"/>
              </a:buClr>
              <a:buSzPts val="2000"/>
              <a:buNone/>
              <a:defRPr sz="2000"/>
            </a:lvl2pPr>
            <a:lvl3pPr lvl="2" algn="ctr">
              <a:lnSpc>
                <a:spcPct val="90000"/>
              </a:lnSpc>
              <a:spcBef>
                <a:spcPts val="500"/>
              </a:spcBef>
              <a:spcAft>
                <a:spcPts val="0"/>
              </a:spcAft>
              <a:buClr>
                <a:schemeClr val="accent6"/>
              </a:buClr>
              <a:buSzPts val="1800"/>
              <a:buNone/>
              <a:defRPr sz="1800"/>
            </a:lvl3pPr>
            <a:lvl4pPr lvl="3" algn="ctr">
              <a:lnSpc>
                <a:spcPct val="90000"/>
              </a:lnSpc>
              <a:spcBef>
                <a:spcPts val="500"/>
              </a:spcBef>
              <a:spcAft>
                <a:spcPts val="0"/>
              </a:spcAft>
              <a:buClr>
                <a:schemeClr val="accent6"/>
              </a:buClr>
              <a:buSzPts val="1600"/>
              <a:buNone/>
              <a:defRPr sz="1600"/>
            </a:lvl4pPr>
            <a:lvl5pPr lvl="4" algn="ctr">
              <a:lnSpc>
                <a:spcPct val="90000"/>
              </a:lnSpc>
              <a:spcBef>
                <a:spcPts val="500"/>
              </a:spcBef>
              <a:spcAft>
                <a:spcPts val="0"/>
              </a:spcAft>
              <a:buClr>
                <a:schemeClr val="accent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1" name="Google Shape;141;g3e180934ebe_0_131"/>
          <p:cNvSpPr txBox="1"/>
          <p:nvPr/>
        </p:nvSpPr>
        <p:spPr>
          <a:xfrm>
            <a:off x="507600" y="6139050"/>
            <a:ext cx="3101100" cy="307800"/>
          </a:xfrm>
          <a:prstGeom prst="rect">
            <a:avLst/>
          </a:prstGeom>
          <a:noFill/>
          <a:ln>
            <a:noFill/>
          </a:ln>
        </p:spPr>
        <p:txBody>
          <a:bodyPr spcFirstLastPara="1" wrap="square" lIns="0" tIns="0" rIns="0" bIns="45700" anchor="b" anchorCtr="0">
            <a:noAutofit/>
          </a:bodyPr>
          <a:lstStyle/>
          <a:p>
            <a:pPr marL="0" marR="0" lvl="0" indent="0" algn="l" rtl="0">
              <a:lnSpc>
                <a:spcPct val="100000"/>
              </a:lnSpc>
              <a:spcBef>
                <a:spcPts val="0"/>
              </a:spcBef>
              <a:spcAft>
                <a:spcPts val="0"/>
              </a:spcAft>
              <a:buClr>
                <a:schemeClr val="dk1"/>
              </a:buClr>
              <a:buSzPts val="1700"/>
              <a:buFont typeface="Inclusive Sans"/>
              <a:buNone/>
            </a:pPr>
            <a:r>
              <a:rPr lang="en-GB" sz="1700">
                <a:solidFill>
                  <a:schemeClr val="dk1"/>
                </a:solidFill>
                <a:latin typeface="Inclusive Sans"/>
                <a:ea typeface="Inclusive Sans"/>
                <a:cs typeface="Inclusive Sans"/>
                <a:sym typeface="Inclusive Sans"/>
              </a:rPr>
              <a:t>nihr.ac.uk</a:t>
            </a:r>
            <a:endParaRPr sz="1700">
              <a:solidFill>
                <a:schemeClr val="dk1"/>
              </a:solidFill>
              <a:latin typeface="Inclusive Sans"/>
              <a:ea typeface="Inclusive Sans"/>
              <a:cs typeface="Inclusive Sans"/>
              <a:sym typeface="Inclusive Sans"/>
            </a:endParaRPr>
          </a:p>
        </p:txBody>
      </p:sp>
    </p:spTree>
  </p:cSld>
  <p:clrMapOvr>
    <a:masterClrMapping/>
  </p:clrMapOvr>
  <p:extLst>
    <p:ext uri="{DCECCB84-F9BA-43D5-87BE-67443E8EF086}">
      <p15:sldGuideLst xmlns:p15="http://schemas.microsoft.com/office/powerpoint/2012/main">
        <p15:guide id="1" orient="horz" pos="3997">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2"/>
        <p:cNvGrpSpPr/>
        <p:nvPr/>
      </p:nvGrpSpPr>
      <p:grpSpPr>
        <a:xfrm>
          <a:off x="0" y="0"/>
          <a:ext cx="0" cy="0"/>
          <a:chOff x="0" y="0"/>
          <a:chExt cx="0" cy="0"/>
        </a:xfrm>
      </p:grpSpPr>
      <p:sp>
        <p:nvSpPr>
          <p:cNvPr id="143" name="Google Shape;143;g3e180934ebe_0_137"/>
          <p:cNvSpPr txBox="1">
            <a:spLocks noGrp="1"/>
          </p:cNvSpPr>
          <p:nvPr>
            <p:ph type="title"/>
          </p:nvPr>
        </p:nvSpPr>
        <p:spPr>
          <a:xfrm>
            <a:off x="838200" y="365127"/>
            <a:ext cx="10515600" cy="865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93E72"/>
              </a:buClr>
              <a:buSzPts val="3200"/>
              <a:buFont typeface="Arial"/>
              <a:buNone/>
              <a:defRPr sz="3200">
                <a:solidFill>
                  <a:srgbClr val="193E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g3e180934ebe_0_137"/>
          <p:cNvSpPr txBox="1">
            <a:spLocks noGrp="1"/>
          </p:cNvSpPr>
          <p:nvPr>
            <p:ph type="body" idx="1"/>
          </p:nvPr>
        </p:nvSpPr>
        <p:spPr>
          <a:xfrm>
            <a:off x="838200" y="1535065"/>
            <a:ext cx="10515600" cy="42564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rgbClr val="193E72"/>
              </a:buClr>
              <a:buSzPts val="2400"/>
              <a:buChar char="•"/>
              <a:defRPr sz="2400">
                <a:solidFill>
                  <a:srgbClr val="193E7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g3e180934ebe_0_137"/>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146" name="Google Shape;146;g3e180934ebe_0_137"/>
          <p:cNvPicPr preferRelativeResize="0"/>
          <p:nvPr/>
        </p:nvPicPr>
        <p:blipFill rotWithShape="1">
          <a:blip r:embed="rId2">
            <a:alphaModFix/>
          </a:blip>
          <a:srcRect/>
          <a:stretch/>
        </p:blipFill>
        <p:spPr>
          <a:xfrm>
            <a:off x="402422" y="6341522"/>
            <a:ext cx="3196166" cy="319381"/>
          </a:xfrm>
          <a:prstGeom prst="rect">
            <a:avLst/>
          </a:prstGeom>
          <a:noFill/>
          <a:ln>
            <a:noFill/>
          </a:ln>
        </p:spPr>
      </p:pic>
      <p:pic>
        <p:nvPicPr>
          <p:cNvPr id="147" name="Google Shape;147;g3e180934ebe_0_137"/>
          <p:cNvPicPr preferRelativeResize="0"/>
          <p:nvPr/>
        </p:nvPicPr>
        <p:blipFill rotWithShape="1">
          <a:blip r:embed="rId3">
            <a:alphaModFix/>
          </a:blip>
          <a:srcRect r="8046" b="-143013"/>
          <a:stretch/>
        </p:blipFill>
        <p:spPr>
          <a:xfrm>
            <a:off x="400051" y="6070928"/>
            <a:ext cx="11056825" cy="6011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48"/>
        <p:cNvGrpSpPr/>
        <p:nvPr/>
      </p:nvGrpSpPr>
      <p:grpSpPr>
        <a:xfrm>
          <a:off x="0" y="0"/>
          <a:ext cx="0" cy="0"/>
          <a:chOff x="0" y="0"/>
          <a:chExt cx="0" cy="0"/>
        </a:xfrm>
      </p:grpSpPr>
      <p:pic>
        <p:nvPicPr>
          <p:cNvPr id="149" name="Google Shape;149;g3e180934ebe_0_143"/>
          <p:cNvPicPr preferRelativeResize="0"/>
          <p:nvPr/>
        </p:nvPicPr>
        <p:blipFill rotWithShape="1">
          <a:blip r:embed="rId2">
            <a:alphaModFix/>
          </a:blip>
          <a:srcRect/>
          <a:stretch/>
        </p:blipFill>
        <p:spPr>
          <a:xfrm>
            <a:off x="0" y="0"/>
            <a:ext cx="12192001" cy="6858000"/>
          </a:xfrm>
          <a:prstGeom prst="rect">
            <a:avLst/>
          </a:prstGeom>
          <a:noFill/>
          <a:ln>
            <a:noFill/>
          </a:ln>
        </p:spPr>
      </p:pic>
      <p:pic>
        <p:nvPicPr>
          <p:cNvPr id="150" name="Google Shape;150;g3e180934ebe_0_143"/>
          <p:cNvPicPr preferRelativeResize="0"/>
          <p:nvPr/>
        </p:nvPicPr>
        <p:blipFill rotWithShape="1">
          <a:blip r:embed="rId3">
            <a:alphaModFix/>
          </a:blip>
          <a:srcRect r="6603" b="-36687"/>
          <a:stretch/>
        </p:blipFill>
        <p:spPr>
          <a:xfrm>
            <a:off x="436034" y="858109"/>
            <a:ext cx="11387163" cy="45719"/>
          </a:xfrm>
          <a:prstGeom prst="rect">
            <a:avLst/>
          </a:prstGeom>
          <a:noFill/>
          <a:ln>
            <a:noFill/>
          </a:ln>
        </p:spPr>
      </p:pic>
      <p:pic>
        <p:nvPicPr>
          <p:cNvPr id="151" name="Google Shape;151;g3e180934ebe_0_143"/>
          <p:cNvPicPr preferRelativeResize="0"/>
          <p:nvPr/>
        </p:nvPicPr>
        <p:blipFill rotWithShape="1">
          <a:blip r:embed="rId4">
            <a:alphaModFix/>
          </a:blip>
          <a:srcRect l="35446" b="23512"/>
          <a:stretch/>
        </p:blipFill>
        <p:spPr>
          <a:xfrm>
            <a:off x="0" y="4799507"/>
            <a:ext cx="1737361" cy="2058493"/>
          </a:xfrm>
          <a:prstGeom prst="rect">
            <a:avLst/>
          </a:prstGeom>
          <a:noFill/>
          <a:ln>
            <a:noFill/>
          </a:ln>
        </p:spPr>
      </p:pic>
      <p:pic>
        <p:nvPicPr>
          <p:cNvPr id="152" name="Google Shape;152;g3e180934ebe_0_143"/>
          <p:cNvPicPr preferRelativeResize="0"/>
          <p:nvPr/>
        </p:nvPicPr>
        <p:blipFill rotWithShape="1">
          <a:blip r:embed="rId5">
            <a:alphaModFix/>
          </a:blip>
          <a:srcRect/>
          <a:stretch/>
        </p:blipFill>
        <p:spPr>
          <a:xfrm rot="-5400000">
            <a:off x="10239223" y="1795993"/>
            <a:ext cx="1579200" cy="1184400"/>
          </a:xfrm>
          <a:prstGeom prst="rect">
            <a:avLst/>
          </a:prstGeom>
          <a:noFill/>
          <a:ln>
            <a:noFill/>
          </a:ln>
        </p:spPr>
      </p:pic>
      <p:sp>
        <p:nvSpPr>
          <p:cNvPr id="153" name="Google Shape;153;g3e180934ebe_0_143"/>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54" name="Google Shape;154;g3e180934ebe_0_143"/>
          <p:cNvSpPr txBox="1"/>
          <p:nvPr/>
        </p:nvSpPr>
        <p:spPr>
          <a:xfrm>
            <a:off x="873760" y="-538480"/>
            <a:ext cx="184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5" name="Google Shape;155;g3e180934ebe_0_143"/>
          <p:cNvSpPr txBox="1">
            <a:spLocks noGrp="1"/>
          </p:cNvSpPr>
          <p:nvPr>
            <p:ph type="title"/>
          </p:nvPr>
        </p:nvSpPr>
        <p:spPr>
          <a:xfrm>
            <a:off x="838200" y="2488688"/>
            <a:ext cx="9403200" cy="11334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800"/>
              <a:buFont typeface="Arial"/>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6" name="Google Shape;156;g3e180934ebe_0_143"/>
          <p:cNvPicPr preferRelativeResize="0"/>
          <p:nvPr/>
        </p:nvPicPr>
        <p:blipFill rotWithShape="1">
          <a:blip r:embed="rId6">
            <a:alphaModFix/>
          </a:blip>
          <a:srcRect/>
          <a:stretch/>
        </p:blipFill>
        <p:spPr>
          <a:xfrm>
            <a:off x="402422" y="343373"/>
            <a:ext cx="3892160" cy="38864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slide 1 1">
  <p:cSld name="Cover slide 1_1_2">
    <p:spTree>
      <p:nvGrpSpPr>
        <p:cNvPr id="1" name="Shape 19"/>
        <p:cNvGrpSpPr/>
        <p:nvPr/>
      </p:nvGrpSpPr>
      <p:grpSpPr>
        <a:xfrm>
          <a:off x="0" y="0"/>
          <a:ext cx="0" cy="0"/>
          <a:chOff x="0" y="0"/>
          <a:chExt cx="0" cy="0"/>
        </a:xfrm>
      </p:grpSpPr>
      <p:sp>
        <p:nvSpPr>
          <p:cNvPr id="20" name="Google Shape;20;g3e180934ebe_0_14"/>
          <p:cNvSpPr txBox="1">
            <a:spLocks noGrp="1"/>
          </p:cNvSpPr>
          <p:nvPr>
            <p:ph type="ctrTitle"/>
          </p:nvPr>
        </p:nvSpPr>
        <p:spPr>
          <a:xfrm>
            <a:off x="507600" y="2533630"/>
            <a:ext cx="6070500" cy="12387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4500"/>
              <a:buFont typeface="Inclusive Sans"/>
              <a:buNone/>
              <a:defRPr sz="4500" b="1" i="0">
                <a:latin typeface="Inclusive Sans"/>
                <a:ea typeface="Inclusive Sans"/>
                <a:cs typeface="Inclusive Sans"/>
                <a:sym typeface="Inclusive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g3e180934ebe_0_14"/>
          <p:cNvSpPr txBox="1">
            <a:spLocks noGrp="1"/>
          </p:cNvSpPr>
          <p:nvPr>
            <p:ph type="subTitle" idx="1"/>
          </p:nvPr>
        </p:nvSpPr>
        <p:spPr>
          <a:xfrm>
            <a:off x="507600" y="4019106"/>
            <a:ext cx="6070500" cy="1238700"/>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Clr>
                <a:schemeClr val="dk1"/>
              </a:buClr>
              <a:buSzPts val="2400"/>
              <a:buNone/>
              <a:defRPr sz="2400">
                <a:solidFill>
                  <a:schemeClr val="dk1"/>
                </a:solidFill>
              </a:defRPr>
            </a:lvl1pPr>
            <a:lvl2pPr lvl="1" algn="ctr">
              <a:lnSpc>
                <a:spcPct val="90000"/>
              </a:lnSpc>
              <a:spcBef>
                <a:spcPts val="500"/>
              </a:spcBef>
              <a:spcAft>
                <a:spcPts val="0"/>
              </a:spcAft>
              <a:buClr>
                <a:schemeClr val="accent6"/>
              </a:buClr>
              <a:buSzPts val="2000"/>
              <a:buNone/>
              <a:defRPr sz="2000"/>
            </a:lvl2pPr>
            <a:lvl3pPr lvl="2" algn="ctr">
              <a:lnSpc>
                <a:spcPct val="90000"/>
              </a:lnSpc>
              <a:spcBef>
                <a:spcPts val="500"/>
              </a:spcBef>
              <a:spcAft>
                <a:spcPts val="0"/>
              </a:spcAft>
              <a:buClr>
                <a:schemeClr val="accent6"/>
              </a:buClr>
              <a:buSzPts val="1800"/>
              <a:buNone/>
              <a:defRPr sz="1800"/>
            </a:lvl3pPr>
            <a:lvl4pPr lvl="3" algn="ctr">
              <a:lnSpc>
                <a:spcPct val="90000"/>
              </a:lnSpc>
              <a:spcBef>
                <a:spcPts val="500"/>
              </a:spcBef>
              <a:spcAft>
                <a:spcPts val="0"/>
              </a:spcAft>
              <a:buClr>
                <a:schemeClr val="accent6"/>
              </a:buClr>
              <a:buSzPts val="1600"/>
              <a:buNone/>
              <a:defRPr sz="1600"/>
            </a:lvl4pPr>
            <a:lvl5pPr lvl="4" algn="ctr">
              <a:lnSpc>
                <a:spcPct val="90000"/>
              </a:lnSpc>
              <a:spcBef>
                <a:spcPts val="500"/>
              </a:spcBef>
              <a:spcAft>
                <a:spcPts val="0"/>
              </a:spcAft>
              <a:buClr>
                <a:schemeClr val="accent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2" name="Google Shape;22;g3e180934ebe_0_14" title="20 years.png"/>
          <p:cNvPicPr preferRelativeResize="0"/>
          <p:nvPr/>
        </p:nvPicPr>
        <p:blipFill>
          <a:blip r:embed="rId2">
            <a:alphaModFix/>
          </a:blip>
          <a:stretch>
            <a:fillRect/>
          </a:stretch>
        </p:blipFill>
        <p:spPr>
          <a:xfrm>
            <a:off x="5845275" y="5504577"/>
            <a:ext cx="916810" cy="843465"/>
          </a:xfrm>
          <a:prstGeom prst="rect">
            <a:avLst/>
          </a:prstGeom>
          <a:noFill/>
          <a:ln>
            <a:noFill/>
          </a:ln>
        </p:spPr>
      </p:pic>
      <p:pic>
        <p:nvPicPr>
          <p:cNvPr id="23" name="Google Shape;23;g3e180934ebe_0_14" title="graphic element red.png"/>
          <p:cNvPicPr preferRelativeResize="0"/>
          <p:nvPr/>
        </p:nvPicPr>
        <p:blipFill>
          <a:blip r:embed="rId3">
            <a:alphaModFix/>
          </a:blip>
          <a:stretch>
            <a:fillRect/>
          </a:stretch>
        </p:blipFill>
        <p:spPr>
          <a:xfrm>
            <a:off x="7189601" y="0"/>
            <a:ext cx="4888525" cy="6857324"/>
          </a:xfrm>
          <a:prstGeom prst="rect">
            <a:avLst/>
          </a:prstGeom>
          <a:noFill/>
          <a:ln>
            <a:noFill/>
          </a:ln>
        </p:spPr>
      </p:pic>
      <p:sp>
        <p:nvSpPr>
          <p:cNvPr id="24" name="Google Shape;24;g3e180934ebe_0_14"/>
          <p:cNvSpPr txBox="1">
            <a:spLocks noGrp="1"/>
          </p:cNvSpPr>
          <p:nvPr>
            <p:ph type="subTitle" idx="2"/>
          </p:nvPr>
        </p:nvSpPr>
        <p:spPr>
          <a:xfrm>
            <a:off x="507633" y="6118860"/>
            <a:ext cx="5538600" cy="216300"/>
          </a:xfrm>
          <a:prstGeom prst="rect">
            <a:avLst/>
          </a:prstGeom>
        </p:spPr>
        <p:txBody>
          <a:bodyPr spcFirstLastPara="1" wrap="square" lIns="0" tIns="0" rIns="0" bIns="0" anchor="t" anchorCtr="0">
            <a:noAutofit/>
          </a:bodyPr>
          <a:lstStyle>
            <a:lvl1pPr lvl="0">
              <a:lnSpc>
                <a:spcPct val="100000"/>
              </a:lnSpc>
              <a:spcBef>
                <a:spcPts val="1000"/>
              </a:spcBef>
              <a:spcAft>
                <a:spcPts val="0"/>
              </a:spcAft>
              <a:buClr>
                <a:schemeClr val="dk1"/>
              </a:buClr>
              <a:buSzPts val="1800"/>
              <a:buFont typeface="Inclusive Sans"/>
              <a:buNone/>
              <a:defRPr sz="1800">
                <a:solidFill>
                  <a:schemeClr val="dk1"/>
                </a:solidFill>
              </a:defRPr>
            </a:lvl1pPr>
            <a:lvl2pPr lvl="1">
              <a:spcBef>
                <a:spcPts val="500"/>
              </a:spcBef>
              <a:spcAft>
                <a:spcPts val="0"/>
              </a:spcAft>
              <a:buSzPts val="1800"/>
              <a:buFont typeface="Inclusive Sans"/>
              <a:buNone/>
              <a:defRPr sz="1800"/>
            </a:lvl2pPr>
            <a:lvl3pPr lvl="2">
              <a:spcBef>
                <a:spcPts val="500"/>
              </a:spcBef>
              <a:spcAft>
                <a:spcPts val="0"/>
              </a:spcAft>
              <a:buSzPts val="1800"/>
              <a:buFont typeface="Inclusive Sans"/>
              <a:buNone/>
              <a:defRPr sz="1800"/>
            </a:lvl3pPr>
            <a:lvl4pPr lvl="3">
              <a:spcBef>
                <a:spcPts val="500"/>
              </a:spcBef>
              <a:spcAft>
                <a:spcPts val="0"/>
              </a:spcAft>
              <a:buSzPts val="1800"/>
              <a:buFont typeface="Inclusive Sans"/>
              <a:buNone/>
              <a:defRPr sz="1800"/>
            </a:lvl4pPr>
            <a:lvl5pPr lvl="4">
              <a:spcBef>
                <a:spcPts val="500"/>
              </a:spcBef>
              <a:spcAft>
                <a:spcPts val="0"/>
              </a:spcAft>
              <a:buSzPts val="1800"/>
              <a:buFont typeface="Inclusive Sans"/>
              <a:buNone/>
              <a:defRPr sz="1800"/>
            </a:lvl5pPr>
            <a:lvl6pPr lvl="5">
              <a:spcBef>
                <a:spcPts val="500"/>
              </a:spcBef>
              <a:spcAft>
                <a:spcPts val="0"/>
              </a:spcAft>
              <a:buSzPts val="1800"/>
              <a:buFont typeface="Inclusive Sans"/>
              <a:buNone/>
              <a:defRPr sz="1800">
                <a:latin typeface="Inclusive Sans"/>
                <a:ea typeface="Inclusive Sans"/>
                <a:cs typeface="Inclusive Sans"/>
                <a:sym typeface="Inclusive Sans"/>
              </a:defRPr>
            </a:lvl6pPr>
            <a:lvl7pPr lvl="6">
              <a:spcBef>
                <a:spcPts val="500"/>
              </a:spcBef>
              <a:spcAft>
                <a:spcPts val="0"/>
              </a:spcAft>
              <a:buSzPts val="1800"/>
              <a:buFont typeface="Inclusive Sans"/>
              <a:buNone/>
              <a:defRPr sz="1800">
                <a:latin typeface="Inclusive Sans"/>
                <a:ea typeface="Inclusive Sans"/>
                <a:cs typeface="Inclusive Sans"/>
                <a:sym typeface="Inclusive Sans"/>
              </a:defRPr>
            </a:lvl7pPr>
            <a:lvl8pPr lvl="7">
              <a:spcBef>
                <a:spcPts val="500"/>
              </a:spcBef>
              <a:spcAft>
                <a:spcPts val="0"/>
              </a:spcAft>
              <a:buSzPts val="1800"/>
              <a:buFont typeface="Inclusive Sans"/>
              <a:buNone/>
              <a:defRPr sz="1800">
                <a:latin typeface="Inclusive Sans"/>
                <a:ea typeface="Inclusive Sans"/>
                <a:cs typeface="Inclusive Sans"/>
                <a:sym typeface="Inclusive Sans"/>
              </a:defRPr>
            </a:lvl8pPr>
            <a:lvl9pPr lvl="8">
              <a:spcBef>
                <a:spcPts val="500"/>
              </a:spcBef>
              <a:spcAft>
                <a:spcPts val="0"/>
              </a:spcAft>
              <a:buSzPts val="1800"/>
              <a:buFont typeface="Inclusive Sans"/>
              <a:buNone/>
              <a:defRPr sz="1800">
                <a:latin typeface="Inclusive Sans"/>
                <a:ea typeface="Inclusive Sans"/>
                <a:cs typeface="Inclusive Sans"/>
                <a:sym typeface="Inclusive Sans"/>
              </a:defRPr>
            </a:lvl9pPr>
          </a:lstStyle>
          <a:p>
            <a:endParaRPr/>
          </a:p>
        </p:txBody>
      </p:sp>
      <p:sp>
        <p:nvSpPr>
          <p:cNvPr id="25" name="Google Shape;25;g3e180934ebe_0_14"/>
          <p:cNvSpPr txBox="1">
            <a:spLocks noGrp="1"/>
          </p:cNvSpPr>
          <p:nvPr>
            <p:ph type="subTitle" idx="3"/>
          </p:nvPr>
        </p:nvSpPr>
        <p:spPr>
          <a:xfrm>
            <a:off x="507633" y="5837044"/>
            <a:ext cx="6822000" cy="216300"/>
          </a:xfrm>
          <a:prstGeom prst="rect">
            <a:avLst/>
          </a:prstGeom>
        </p:spPr>
        <p:txBody>
          <a:bodyPr spcFirstLastPara="1" wrap="square" lIns="0" tIns="0" rIns="0" bIns="0" anchor="t" anchorCtr="0">
            <a:noAutofit/>
          </a:bodyPr>
          <a:lstStyle>
            <a:lvl1pPr lvl="0">
              <a:lnSpc>
                <a:spcPct val="100000"/>
              </a:lnSpc>
              <a:spcBef>
                <a:spcPts val="1000"/>
              </a:spcBef>
              <a:spcAft>
                <a:spcPts val="0"/>
              </a:spcAft>
              <a:buClr>
                <a:schemeClr val="dk1"/>
              </a:buClr>
              <a:buSzPts val="1800"/>
              <a:buNone/>
              <a:defRPr sz="1800">
                <a:solidFill>
                  <a:schemeClr val="dk1"/>
                </a:solidFill>
              </a:defRPr>
            </a:lvl1pPr>
            <a:lvl2pPr lvl="1">
              <a:spcBef>
                <a:spcPts val="500"/>
              </a:spcBef>
              <a:spcAft>
                <a:spcPts val="0"/>
              </a:spcAft>
              <a:buSzPts val="2400"/>
              <a:buNone/>
              <a:defRPr/>
            </a:lvl2pPr>
            <a:lvl3pPr lvl="2">
              <a:spcBef>
                <a:spcPts val="500"/>
              </a:spcBef>
              <a:spcAft>
                <a:spcPts val="0"/>
              </a:spcAft>
              <a:buSzPts val="2000"/>
              <a:buNone/>
              <a:defRPr/>
            </a:lvl3pPr>
            <a:lvl4pPr lvl="3">
              <a:spcBef>
                <a:spcPts val="500"/>
              </a:spcBef>
              <a:spcAft>
                <a:spcPts val="0"/>
              </a:spcAft>
              <a:buSzPts val="1800"/>
              <a:buNone/>
              <a:defRPr/>
            </a:lvl4pPr>
            <a:lvl5pPr lvl="4">
              <a:spcBef>
                <a:spcPts val="500"/>
              </a:spcBef>
              <a:spcAft>
                <a:spcPts val="0"/>
              </a:spcAft>
              <a:buSzPts val="18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26" name="Google Shape;26;g3e180934ebe_0_14"/>
          <p:cNvSpPr txBox="1">
            <a:spLocks noGrp="1"/>
          </p:cNvSpPr>
          <p:nvPr>
            <p:ph type="subTitle" idx="4"/>
          </p:nvPr>
        </p:nvSpPr>
        <p:spPr>
          <a:xfrm>
            <a:off x="507638" y="1979771"/>
            <a:ext cx="4088700" cy="422400"/>
          </a:xfrm>
          <a:prstGeom prst="rect">
            <a:avLst/>
          </a:prstGeom>
          <a:ln w="14275" cap="flat" cmpd="sng">
            <a:solidFill>
              <a:schemeClr val="dk1"/>
            </a:solidFill>
            <a:prstDash val="solid"/>
            <a:round/>
            <a:headEnd type="none" w="sm" len="sm"/>
            <a:tailEnd type="none" w="sm" len="sm"/>
          </a:ln>
        </p:spPr>
        <p:txBody>
          <a:bodyPr spcFirstLastPara="1" wrap="square" lIns="111425" tIns="71900" rIns="111425" bIns="71900" anchor="ctr" anchorCtr="0">
            <a:noAutofit/>
          </a:bodyPr>
          <a:lstStyle>
            <a:lvl1pPr lvl="0">
              <a:spcBef>
                <a:spcPts val="1000"/>
              </a:spcBef>
              <a:spcAft>
                <a:spcPts val="0"/>
              </a:spcAft>
              <a:buClr>
                <a:schemeClr val="dk1"/>
              </a:buClr>
              <a:buSzPts val="1800"/>
              <a:buFont typeface="Inclusive Sans"/>
              <a:buNone/>
              <a:defRPr sz="1800" b="1">
                <a:solidFill>
                  <a:schemeClr val="dk1"/>
                </a:solidFill>
              </a:defRPr>
            </a:lvl1pPr>
            <a:lvl2pPr lvl="1">
              <a:spcBef>
                <a:spcPts val="500"/>
              </a:spcBef>
              <a:spcAft>
                <a:spcPts val="0"/>
              </a:spcAft>
              <a:buSzPts val="1800"/>
              <a:buFont typeface="Inclusive Sans"/>
              <a:buNone/>
              <a:defRPr sz="1800" b="1"/>
            </a:lvl2pPr>
            <a:lvl3pPr lvl="2">
              <a:spcBef>
                <a:spcPts val="500"/>
              </a:spcBef>
              <a:spcAft>
                <a:spcPts val="0"/>
              </a:spcAft>
              <a:buSzPts val="1800"/>
              <a:buFont typeface="Inclusive Sans"/>
              <a:buNone/>
              <a:defRPr sz="1800" b="1"/>
            </a:lvl3pPr>
            <a:lvl4pPr lvl="3">
              <a:spcBef>
                <a:spcPts val="500"/>
              </a:spcBef>
              <a:spcAft>
                <a:spcPts val="0"/>
              </a:spcAft>
              <a:buSzPts val="1800"/>
              <a:buFont typeface="Inclusive Sans"/>
              <a:buNone/>
              <a:defRPr sz="1800" b="1"/>
            </a:lvl4pPr>
            <a:lvl5pPr lvl="4">
              <a:spcBef>
                <a:spcPts val="500"/>
              </a:spcBef>
              <a:spcAft>
                <a:spcPts val="0"/>
              </a:spcAft>
              <a:buSzPts val="1800"/>
              <a:buFont typeface="Inclusive Sans"/>
              <a:buNone/>
              <a:defRPr sz="1800" b="1"/>
            </a:lvl5pPr>
            <a:lvl6pPr lvl="5">
              <a:spcBef>
                <a:spcPts val="500"/>
              </a:spcBef>
              <a:spcAft>
                <a:spcPts val="0"/>
              </a:spcAft>
              <a:buSzPts val="1800"/>
              <a:buFont typeface="Inclusive Sans"/>
              <a:buNone/>
              <a:defRPr sz="1800" b="1">
                <a:latin typeface="Inclusive Sans"/>
                <a:ea typeface="Inclusive Sans"/>
                <a:cs typeface="Inclusive Sans"/>
                <a:sym typeface="Inclusive Sans"/>
              </a:defRPr>
            </a:lvl6pPr>
            <a:lvl7pPr lvl="6">
              <a:spcBef>
                <a:spcPts val="500"/>
              </a:spcBef>
              <a:spcAft>
                <a:spcPts val="0"/>
              </a:spcAft>
              <a:buSzPts val="1800"/>
              <a:buFont typeface="Inclusive Sans"/>
              <a:buNone/>
              <a:defRPr sz="1800" b="1">
                <a:latin typeface="Inclusive Sans"/>
                <a:ea typeface="Inclusive Sans"/>
                <a:cs typeface="Inclusive Sans"/>
                <a:sym typeface="Inclusive Sans"/>
              </a:defRPr>
            </a:lvl7pPr>
            <a:lvl8pPr lvl="7">
              <a:spcBef>
                <a:spcPts val="500"/>
              </a:spcBef>
              <a:spcAft>
                <a:spcPts val="0"/>
              </a:spcAft>
              <a:buSzPts val="1800"/>
              <a:buFont typeface="Inclusive Sans"/>
              <a:buNone/>
              <a:defRPr sz="1800" b="1">
                <a:latin typeface="Inclusive Sans"/>
                <a:ea typeface="Inclusive Sans"/>
                <a:cs typeface="Inclusive Sans"/>
                <a:sym typeface="Inclusive Sans"/>
              </a:defRPr>
            </a:lvl8pPr>
            <a:lvl9pPr lvl="8">
              <a:spcBef>
                <a:spcPts val="500"/>
              </a:spcBef>
              <a:spcAft>
                <a:spcPts val="0"/>
              </a:spcAft>
              <a:buSzPts val="1800"/>
              <a:buFont typeface="Inclusive Sans"/>
              <a:buNone/>
              <a:defRPr sz="1800" b="1">
                <a:latin typeface="Inclusive Sans"/>
                <a:ea typeface="Inclusive Sans"/>
                <a:cs typeface="Inclusive Sans"/>
                <a:sym typeface="Inclusive Sans"/>
              </a:defRPr>
            </a:lvl9pPr>
          </a:lstStyle>
          <a:p>
            <a:endParaRPr/>
          </a:p>
        </p:txBody>
      </p:sp>
    </p:spTree>
  </p:cSld>
  <p:clrMapOvr>
    <a:masterClrMapping/>
  </p:clrMapOvr>
  <p:extLst>
    <p:ext uri="{DCECCB84-F9BA-43D5-87BE-67443E8EF086}">
      <p15:sldGuideLst xmlns:p15="http://schemas.microsoft.com/office/powerpoint/2012/main">
        <p15:guide id="1" orient="horz" pos="3997">
          <p15:clr>
            <a:srgbClr val="FBAE40"/>
          </p15:clr>
        </p15:guide>
        <p15:guide id="2" pos="3682">
          <p15:clr>
            <a:srgbClr val="FBAE40"/>
          </p15:clr>
        </p15:guide>
        <p15:guide id="3" orient="horz" pos="785">
          <p15:clr>
            <a:srgbClr val="E46962"/>
          </p15:clr>
        </p15:guide>
        <p15:guide id="4" pos="320">
          <p15:clr>
            <a:srgbClr val="E46962"/>
          </p15:clr>
        </p15:guide>
        <p15:guide id="5" pos="4260">
          <p15:clr>
            <a:srgbClr val="E46962"/>
          </p15:clr>
        </p15:guide>
        <p15:guide id="6" orient="horz" pos="323">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slide 2">
  <p:cSld name="Cover slide 1_1_1">
    <p:bg>
      <p:bgPr>
        <a:solidFill>
          <a:schemeClr val="dk1"/>
        </a:solidFill>
        <a:effectLst/>
      </p:bgPr>
    </p:bg>
    <p:spTree>
      <p:nvGrpSpPr>
        <p:cNvPr id="1" name="Shape 27"/>
        <p:cNvGrpSpPr/>
        <p:nvPr/>
      </p:nvGrpSpPr>
      <p:grpSpPr>
        <a:xfrm>
          <a:off x="0" y="0"/>
          <a:ext cx="0" cy="0"/>
          <a:chOff x="0" y="0"/>
          <a:chExt cx="0" cy="0"/>
        </a:xfrm>
      </p:grpSpPr>
      <p:sp>
        <p:nvSpPr>
          <p:cNvPr id="28" name="Google Shape;28;g3e180934ebe_0_22"/>
          <p:cNvSpPr txBox="1">
            <a:spLocks noGrp="1"/>
          </p:cNvSpPr>
          <p:nvPr>
            <p:ph type="ctrTitle"/>
          </p:nvPr>
        </p:nvSpPr>
        <p:spPr>
          <a:xfrm>
            <a:off x="507600" y="2533630"/>
            <a:ext cx="6070500" cy="12387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500"/>
              <a:buFont typeface="Inclusive Sans"/>
              <a:buNone/>
              <a:defRPr sz="4500" b="1" i="0">
                <a:solidFill>
                  <a:schemeClr val="lt1"/>
                </a:solidFill>
                <a:latin typeface="Inclusive Sans"/>
                <a:ea typeface="Inclusive Sans"/>
                <a:cs typeface="Inclusive Sans"/>
                <a:sym typeface="Inclusive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g3e180934ebe_0_22"/>
          <p:cNvSpPr txBox="1">
            <a:spLocks noGrp="1"/>
          </p:cNvSpPr>
          <p:nvPr>
            <p:ph type="subTitle" idx="1"/>
          </p:nvPr>
        </p:nvSpPr>
        <p:spPr>
          <a:xfrm>
            <a:off x="507600" y="4019106"/>
            <a:ext cx="6070500" cy="1238700"/>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accent6"/>
              </a:buClr>
              <a:buSzPts val="2000"/>
              <a:buNone/>
              <a:defRPr sz="2000"/>
            </a:lvl2pPr>
            <a:lvl3pPr lvl="2" algn="ctr">
              <a:lnSpc>
                <a:spcPct val="90000"/>
              </a:lnSpc>
              <a:spcBef>
                <a:spcPts val="500"/>
              </a:spcBef>
              <a:spcAft>
                <a:spcPts val="0"/>
              </a:spcAft>
              <a:buClr>
                <a:schemeClr val="accent6"/>
              </a:buClr>
              <a:buSzPts val="1800"/>
              <a:buNone/>
              <a:defRPr sz="1800"/>
            </a:lvl3pPr>
            <a:lvl4pPr lvl="3" algn="ctr">
              <a:lnSpc>
                <a:spcPct val="90000"/>
              </a:lnSpc>
              <a:spcBef>
                <a:spcPts val="500"/>
              </a:spcBef>
              <a:spcAft>
                <a:spcPts val="0"/>
              </a:spcAft>
              <a:buClr>
                <a:schemeClr val="accent6"/>
              </a:buClr>
              <a:buSzPts val="1600"/>
              <a:buNone/>
              <a:defRPr sz="1600"/>
            </a:lvl4pPr>
            <a:lvl5pPr lvl="4" algn="ctr">
              <a:lnSpc>
                <a:spcPct val="90000"/>
              </a:lnSpc>
              <a:spcBef>
                <a:spcPts val="500"/>
              </a:spcBef>
              <a:spcAft>
                <a:spcPts val="0"/>
              </a:spcAft>
              <a:buClr>
                <a:schemeClr val="accent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0" name="Google Shape;30;g3e180934ebe_0_22" title="Logo 1200 white.png"/>
          <p:cNvPicPr preferRelativeResize="0"/>
          <p:nvPr/>
        </p:nvPicPr>
        <p:blipFill rotWithShape="1">
          <a:blip r:embed="rId2">
            <a:alphaModFix/>
          </a:blip>
          <a:srcRect/>
          <a:stretch/>
        </p:blipFill>
        <p:spPr>
          <a:xfrm>
            <a:off x="507600" y="512750"/>
            <a:ext cx="5337675" cy="484840"/>
          </a:xfrm>
          <a:prstGeom prst="rect">
            <a:avLst/>
          </a:prstGeom>
          <a:noFill/>
          <a:ln>
            <a:noFill/>
          </a:ln>
        </p:spPr>
      </p:pic>
      <p:pic>
        <p:nvPicPr>
          <p:cNvPr id="31" name="Google Shape;31;g3e180934ebe_0_22" title="20 years white.png"/>
          <p:cNvPicPr preferRelativeResize="0"/>
          <p:nvPr/>
        </p:nvPicPr>
        <p:blipFill rotWithShape="1">
          <a:blip r:embed="rId3">
            <a:alphaModFix/>
          </a:blip>
          <a:srcRect/>
          <a:stretch/>
        </p:blipFill>
        <p:spPr>
          <a:xfrm>
            <a:off x="5845275" y="5504577"/>
            <a:ext cx="916810" cy="843465"/>
          </a:xfrm>
          <a:prstGeom prst="rect">
            <a:avLst/>
          </a:prstGeom>
          <a:noFill/>
          <a:ln>
            <a:noFill/>
          </a:ln>
        </p:spPr>
      </p:pic>
      <p:pic>
        <p:nvPicPr>
          <p:cNvPr id="32" name="Google Shape;32;g3e180934ebe_0_22" title="graphic element red.png"/>
          <p:cNvPicPr preferRelativeResize="0"/>
          <p:nvPr/>
        </p:nvPicPr>
        <p:blipFill>
          <a:blip r:embed="rId4">
            <a:alphaModFix/>
          </a:blip>
          <a:stretch>
            <a:fillRect/>
          </a:stretch>
        </p:blipFill>
        <p:spPr>
          <a:xfrm>
            <a:off x="7189601" y="0"/>
            <a:ext cx="4888525" cy="6857324"/>
          </a:xfrm>
          <a:prstGeom prst="rect">
            <a:avLst/>
          </a:prstGeom>
          <a:noFill/>
          <a:ln>
            <a:noFill/>
          </a:ln>
        </p:spPr>
      </p:pic>
      <p:sp>
        <p:nvSpPr>
          <p:cNvPr id="33" name="Google Shape;33;g3e180934ebe_0_22"/>
          <p:cNvSpPr txBox="1">
            <a:spLocks noGrp="1"/>
          </p:cNvSpPr>
          <p:nvPr>
            <p:ph type="subTitle" idx="2"/>
          </p:nvPr>
        </p:nvSpPr>
        <p:spPr>
          <a:xfrm>
            <a:off x="507633" y="6118860"/>
            <a:ext cx="5538600" cy="216300"/>
          </a:xfrm>
          <a:prstGeom prst="rect">
            <a:avLst/>
          </a:prstGeom>
        </p:spPr>
        <p:txBody>
          <a:bodyPr spcFirstLastPara="1" wrap="square" lIns="0" tIns="0" rIns="0" bIns="0" anchor="t" anchorCtr="0">
            <a:noAutofit/>
          </a:bodyPr>
          <a:lstStyle>
            <a:lvl1pPr lvl="0">
              <a:lnSpc>
                <a:spcPct val="100000"/>
              </a:lnSpc>
              <a:spcBef>
                <a:spcPts val="1000"/>
              </a:spcBef>
              <a:spcAft>
                <a:spcPts val="0"/>
              </a:spcAft>
              <a:buClr>
                <a:schemeClr val="lt1"/>
              </a:buClr>
              <a:buSzPts val="1800"/>
              <a:buFont typeface="Inclusive Sans"/>
              <a:buNone/>
              <a:defRPr sz="1800">
                <a:solidFill>
                  <a:schemeClr val="lt1"/>
                </a:solidFill>
              </a:defRPr>
            </a:lvl1pPr>
            <a:lvl2pPr lvl="1">
              <a:spcBef>
                <a:spcPts val="500"/>
              </a:spcBef>
              <a:spcAft>
                <a:spcPts val="0"/>
              </a:spcAft>
              <a:buSzPts val="1800"/>
              <a:buFont typeface="Inclusive Sans"/>
              <a:buNone/>
              <a:defRPr sz="1800"/>
            </a:lvl2pPr>
            <a:lvl3pPr lvl="2">
              <a:spcBef>
                <a:spcPts val="500"/>
              </a:spcBef>
              <a:spcAft>
                <a:spcPts val="0"/>
              </a:spcAft>
              <a:buSzPts val="1800"/>
              <a:buFont typeface="Inclusive Sans"/>
              <a:buNone/>
              <a:defRPr sz="1800"/>
            </a:lvl3pPr>
            <a:lvl4pPr lvl="3">
              <a:spcBef>
                <a:spcPts val="500"/>
              </a:spcBef>
              <a:spcAft>
                <a:spcPts val="0"/>
              </a:spcAft>
              <a:buSzPts val="1800"/>
              <a:buFont typeface="Inclusive Sans"/>
              <a:buNone/>
              <a:defRPr sz="1800"/>
            </a:lvl4pPr>
            <a:lvl5pPr lvl="4">
              <a:spcBef>
                <a:spcPts val="500"/>
              </a:spcBef>
              <a:spcAft>
                <a:spcPts val="0"/>
              </a:spcAft>
              <a:buSzPts val="1800"/>
              <a:buFont typeface="Inclusive Sans"/>
              <a:buNone/>
              <a:defRPr sz="1800"/>
            </a:lvl5pPr>
            <a:lvl6pPr lvl="5">
              <a:spcBef>
                <a:spcPts val="500"/>
              </a:spcBef>
              <a:spcAft>
                <a:spcPts val="0"/>
              </a:spcAft>
              <a:buSzPts val="1800"/>
              <a:buFont typeface="Inclusive Sans"/>
              <a:buNone/>
              <a:defRPr sz="1800">
                <a:latin typeface="Inclusive Sans"/>
                <a:ea typeface="Inclusive Sans"/>
                <a:cs typeface="Inclusive Sans"/>
                <a:sym typeface="Inclusive Sans"/>
              </a:defRPr>
            </a:lvl6pPr>
            <a:lvl7pPr lvl="6">
              <a:spcBef>
                <a:spcPts val="500"/>
              </a:spcBef>
              <a:spcAft>
                <a:spcPts val="0"/>
              </a:spcAft>
              <a:buSzPts val="1800"/>
              <a:buFont typeface="Inclusive Sans"/>
              <a:buNone/>
              <a:defRPr sz="1800">
                <a:latin typeface="Inclusive Sans"/>
                <a:ea typeface="Inclusive Sans"/>
                <a:cs typeface="Inclusive Sans"/>
                <a:sym typeface="Inclusive Sans"/>
              </a:defRPr>
            </a:lvl7pPr>
            <a:lvl8pPr lvl="7">
              <a:spcBef>
                <a:spcPts val="500"/>
              </a:spcBef>
              <a:spcAft>
                <a:spcPts val="0"/>
              </a:spcAft>
              <a:buSzPts val="1800"/>
              <a:buFont typeface="Inclusive Sans"/>
              <a:buNone/>
              <a:defRPr sz="1800">
                <a:latin typeface="Inclusive Sans"/>
                <a:ea typeface="Inclusive Sans"/>
                <a:cs typeface="Inclusive Sans"/>
                <a:sym typeface="Inclusive Sans"/>
              </a:defRPr>
            </a:lvl8pPr>
            <a:lvl9pPr lvl="8">
              <a:spcBef>
                <a:spcPts val="500"/>
              </a:spcBef>
              <a:spcAft>
                <a:spcPts val="0"/>
              </a:spcAft>
              <a:buSzPts val="1800"/>
              <a:buFont typeface="Inclusive Sans"/>
              <a:buNone/>
              <a:defRPr sz="1800">
                <a:latin typeface="Inclusive Sans"/>
                <a:ea typeface="Inclusive Sans"/>
                <a:cs typeface="Inclusive Sans"/>
                <a:sym typeface="Inclusive Sans"/>
              </a:defRPr>
            </a:lvl9pPr>
          </a:lstStyle>
          <a:p>
            <a:endParaRPr/>
          </a:p>
        </p:txBody>
      </p:sp>
      <p:sp>
        <p:nvSpPr>
          <p:cNvPr id="34" name="Google Shape;34;g3e180934ebe_0_22"/>
          <p:cNvSpPr txBox="1">
            <a:spLocks noGrp="1"/>
          </p:cNvSpPr>
          <p:nvPr>
            <p:ph type="subTitle" idx="3"/>
          </p:nvPr>
        </p:nvSpPr>
        <p:spPr>
          <a:xfrm>
            <a:off x="507633" y="5837044"/>
            <a:ext cx="6822000" cy="216300"/>
          </a:xfrm>
          <a:prstGeom prst="rect">
            <a:avLst/>
          </a:prstGeom>
        </p:spPr>
        <p:txBody>
          <a:bodyPr spcFirstLastPara="1" wrap="square" lIns="0" tIns="0" rIns="0" bIns="0" anchor="t" anchorCtr="0">
            <a:noAutofit/>
          </a:bodyPr>
          <a:lstStyle>
            <a:lvl1pPr lvl="0">
              <a:lnSpc>
                <a:spcPct val="100000"/>
              </a:lnSpc>
              <a:spcBef>
                <a:spcPts val="1000"/>
              </a:spcBef>
              <a:spcAft>
                <a:spcPts val="0"/>
              </a:spcAft>
              <a:buClr>
                <a:schemeClr val="lt1"/>
              </a:buClr>
              <a:buSzPts val="1800"/>
              <a:buNone/>
              <a:defRPr sz="1800">
                <a:solidFill>
                  <a:schemeClr val="lt1"/>
                </a:solidFill>
              </a:defRPr>
            </a:lvl1pPr>
            <a:lvl2pPr lvl="1">
              <a:spcBef>
                <a:spcPts val="500"/>
              </a:spcBef>
              <a:spcAft>
                <a:spcPts val="0"/>
              </a:spcAft>
              <a:buSzPts val="2400"/>
              <a:buNone/>
              <a:defRPr/>
            </a:lvl2pPr>
            <a:lvl3pPr lvl="2">
              <a:spcBef>
                <a:spcPts val="500"/>
              </a:spcBef>
              <a:spcAft>
                <a:spcPts val="0"/>
              </a:spcAft>
              <a:buSzPts val="2000"/>
              <a:buNone/>
              <a:defRPr/>
            </a:lvl3pPr>
            <a:lvl4pPr lvl="3">
              <a:spcBef>
                <a:spcPts val="500"/>
              </a:spcBef>
              <a:spcAft>
                <a:spcPts val="0"/>
              </a:spcAft>
              <a:buSzPts val="1800"/>
              <a:buNone/>
              <a:defRPr/>
            </a:lvl4pPr>
            <a:lvl5pPr lvl="4">
              <a:spcBef>
                <a:spcPts val="500"/>
              </a:spcBef>
              <a:spcAft>
                <a:spcPts val="0"/>
              </a:spcAft>
              <a:buSzPts val="18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35" name="Google Shape;35;g3e180934ebe_0_22"/>
          <p:cNvSpPr txBox="1">
            <a:spLocks noGrp="1"/>
          </p:cNvSpPr>
          <p:nvPr>
            <p:ph type="subTitle" idx="4"/>
          </p:nvPr>
        </p:nvSpPr>
        <p:spPr>
          <a:xfrm>
            <a:off x="507638" y="1979771"/>
            <a:ext cx="4088700" cy="422400"/>
          </a:xfrm>
          <a:prstGeom prst="rect">
            <a:avLst/>
          </a:prstGeom>
          <a:ln w="14275" cap="flat" cmpd="sng">
            <a:solidFill>
              <a:schemeClr val="lt1"/>
            </a:solidFill>
            <a:prstDash val="solid"/>
            <a:round/>
            <a:headEnd type="none" w="sm" len="sm"/>
            <a:tailEnd type="none" w="sm" len="sm"/>
          </a:ln>
        </p:spPr>
        <p:txBody>
          <a:bodyPr spcFirstLastPara="1" wrap="square" lIns="111425" tIns="71900" rIns="111425" bIns="71900" anchor="ctr" anchorCtr="0">
            <a:noAutofit/>
          </a:bodyPr>
          <a:lstStyle>
            <a:lvl1pPr lvl="0">
              <a:spcBef>
                <a:spcPts val="1000"/>
              </a:spcBef>
              <a:spcAft>
                <a:spcPts val="0"/>
              </a:spcAft>
              <a:buClr>
                <a:schemeClr val="lt1"/>
              </a:buClr>
              <a:buSzPts val="1800"/>
              <a:buFont typeface="Inclusive Sans"/>
              <a:buNone/>
              <a:defRPr sz="1800" b="1">
                <a:solidFill>
                  <a:schemeClr val="lt1"/>
                </a:solidFill>
              </a:defRPr>
            </a:lvl1pPr>
            <a:lvl2pPr lvl="1">
              <a:spcBef>
                <a:spcPts val="500"/>
              </a:spcBef>
              <a:spcAft>
                <a:spcPts val="0"/>
              </a:spcAft>
              <a:buSzPts val="1800"/>
              <a:buFont typeface="Inclusive Sans"/>
              <a:buNone/>
              <a:defRPr sz="1800" b="1"/>
            </a:lvl2pPr>
            <a:lvl3pPr lvl="2">
              <a:spcBef>
                <a:spcPts val="500"/>
              </a:spcBef>
              <a:spcAft>
                <a:spcPts val="0"/>
              </a:spcAft>
              <a:buSzPts val="1800"/>
              <a:buFont typeface="Inclusive Sans"/>
              <a:buNone/>
              <a:defRPr sz="1800" b="1"/>
            </a:lvl3pPr>
            <a:lvl4pPr lvl="3">
              <a:spcBef>
                <a:spcPts val="500"/>
              </a:spcBef>
              <a:spcAft>
                <a:spcPts val="0"/>
              </a:spcAft>
              <a:buSzPts val="1800"/>
              <a:buFont typeface="Inclusive Sans"/>
              <a:buNone/>
              <a:defRPr sz="1800" b="1"/>
            </a:lvl4pPr>
            <a:lvl5pPr lvl="4">
              <a:spcBef>
                <a:spcPts val="500"/>
              </a:spcBef>
              <a:spcAft>
                <a:spcPts val="0"/>
              </a:spcAft>
              <a:buSzPts val="1800"/>
              <a:buFont typeface="Inclusive Sans"/>
              <a:buNone/>
              <a:defRPr sz="1800" b="1"/>
            </a:lvl5pPr>
            <a:lvl6pPr lvl="5">
              <a:spcBef>
                <a:spcPts val="500"/>
              </a:spcBef>
              <a:spcAft>
                <a:spcPts val="0"/>
              </a:spcAft>
              <a:buSzPts val="1800"/>
              <a:buFont typeface="Inclusive Sans"/>
              <a:buNone/>
              <a:defRPr sz="1800" b="1">
                <a:latin typeface="Inclusive Sans"/>
                <a:ea typeface="Inclusive Sans"/>
                <a:cs typeface="Inclusive Sans"/>
                <a:sym typeface="Inclusive Sans"/>
              </a:defRPr>
            </a:lvl6pPr>
            <a:lvl7pPr lvl="6">
              <a:spcBef>
                <a:spcPts val="500"/>
              </a:spcBef>
              <a:spcAft>
                <a:spcPts val="0"/>
              </a:spcAft>
              <a:buSzPts val="1800"/>
              <a:buFont typeface="Inclusive Sans"/>
              <a:buNone/>
              <a:defRPr sz="1800" b="1">
                <a:latin typeface="Inclusive Sans"/>
                <a:ea typeface="Inclusive Sans"/>
                <a:cs typeface="Inclusive Sans"/>
                <a:sym typeface="Inclusive Sans"/>
              </a:defRPr>
            </a:lvl7pPr>
            <a:lvl8pPr lvl="7">
              <a:spcBef>
                <a:spcPts val="500"/>
              </a:spcBef>
              <a:spcAft>
                <a:spcPts val="0"/>
              </a:spcAft>
              <a:buSzPts val="1800"/>
              <a:buFont typeface="Inclusive Sans"/>
              <a:buNone/>
              <a:defRPr sz="1800" b="1">
                <a:latin typeface="Inclusive Sans"/>
                <a:ea typeface="Inclusive Sans"/>
                <a:cs typeface="Inclusive Sans"/>
                <a:sym typeface="Inclusive Sans"/>
              </a:defRPr>
            </a:lvl8pPr>
            <a:lvl9pPr lvl="8">
              <a:spcBef>
                <a:spcPts val="500"/>
              </a:spcBef>
              <a:spcAft>
                <a:spcPts val="0"/>
              </a:spcAft>
              <a:buSzPts val="1800"/>
              <a:buFont typeface="Inclusive Sans"/>
              <a:buNone/>
              <a:defRPr sz="1800" b="1">
                <a:latin typeface="Inclusive Sans"/>
                <a:ea typeface="Inclusive Sans"/>
                <a:cs typeface="Inclusive Sans"/>
                <a:sym typeface="Inclusive Sans"/>
              </a:defRPr>
            </a:lvl9pPr>
          </a:lstStyle>
          <a:p>
            <a:endParaRPr/>
          </a:p>
        </p:txBody>
      </p:sp>
    </p:spTree>
  </p:cSld>
  <p:clrMapOvr>
    <a:masterClrMapping/>
  </p:clrMapOvr>
  <p:extLst>
    <p:ext uri="{DCECCB84-F9BA-43D5-87BE-67443E8EF086}">
      <p15:sldGuideLst xmlns:p15="http://schemas.microsoft.com/office/powerpoint/2012/main">
        <p15:guide id="1" orient="horz" pos="3997">
          <p15:clr>
            <a:srgbClr val="FBAE40"/>
          </p15:clr>
        </p15:guide>
        <p15:guide id="2" pos="3682">
          <p15:clr>
            <a:srgbClr val="FBAE40"/>
          </p15:clr>
        </p15:guide>
        <p15:guide id="3" orient="horz" pos="785">
          <p15:clr>
            <a:srgbClr val="E46962"/>
          </p15:clr>
        </p15:guide>
        <p15:guide id="4" pos="320">
          <p15:clr>
            <a:srgbClr val="E46962"/>
          </p15:clr>
        </p15:guide>
        <p15:guide id="5" pos="4260">
          <p15:clr>
            <a:srgbClr val="E46962"/>
          </p15:clr>
        </p15:guide>
        <p15:guide id="6" orient="horz" pos="323">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ver slide 2 1">
  <p:cSld name="Cover slide 1_1_1_1">
    <p:bg>
      <p:bgPr>
        <a:solidFill>
          <a:schemeClr val="dk1"/>
        </a:solidFill>
        <a:effectLst/>
      </p:bgPr>
    </p:bg>
    <p:spTree>
      <p:nvGrpSpPr>
        <p:cNvPr id="1" name="Shape 36"/>
        <p:cNvGrpSpPr/>
        <p:nvPr/>
      </p:nvGrpSpPr>
      <p:grpSpPr>
        <a:xfrm>
          <a:off x="0" y="0"/>
          <a:ext cx="0" cy="0"/>
          <a:chOff x="0" y="0"/>
          <a:chExt cx="0" cy="0"/>
        </a:xfrm>
      </p:grpSpPr>
      <p:sp>
        <p:nvSpPr>
          <p:cNvPr id="37" name="Google Shape;37;g3e180934ebe_0_31"/>
          <p:cNvSpPr txBox="1">
            <a:spLocks noGrp="1"/>
          </p:cNvSpPr>
          <p:nvPr>
            <p:ph type="ctrTitle"/>
          </p:nvPr>
        </p:nvSpPr>
        <p:spPr>
          <a:xfrm>
            <a:off x="507600" y="2533630"/>
            <a:ext cx="6070500" cy="12387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500"/>
              <a:buFont typeface="Inclusive Sans"/>
              <a:buNone/>
              <a:defRPr sz="4500" b="1" i="0">
                <a:solidFill>
                  <a:schemeClr val="lt1"/>
                </a:solidFill>
                <a:latin typeface="Inclusive Sans"/>
                <a:ea typeface="Inclusive Sans"/>
                <a:cs typeface="Inclusive Sans"/>
                <a:sym typeface="Inclusive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g3e180934ebe_0_31"/>
          <p:cNvSpPr txBox="1">
            <a:spLocks noGrp="1"/>
          </p:cNvSpPr>
          <p:nvPr>
            <p:ph type="subTitle" idx="1"/>
          </p:nvPr>
        </p:nvSpPr>
        <p:spPr>
          <a:xfrm>
            <a:off x="507600" y="4019106"/>
            <a:ext cx="6070500" cy="1238700"/>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accent6"/>
              </a:buClr>
              <a:buSzPts val="2000"/>
              <a:buNone/>
              <a:defRPr sz="2000"/>
            </a:lvl2pPr>
            <a:lvl3pPr lvl="2" algn="ctr">
              <a:lnSpc>
                <a:spcPct val="90000"/>
              </a:lnSpc>
              <a:spcBef>
                <a:spcPts val="500"/>
              </a:spcBef>
              <a:spcAft>
                <a:spcPts val="0"/>
              </a:spcAft>
              <a:buClr>
                <a:schemeClr val="accent6"/>
              </a:buClr>
              <a:buSzPts val="1800"/>
              <a:buNone/>
              <a:defRPr sz="1800"/>
            </a:lvl3pPr>
            <a:lvl4pPr lvl="3" algn="ctr">
              <a:lnSpc>
                <a:spcPct val="90000"/>
              </a:lnSpc>
              <a:spcBef>
                <a:spcPts val="500"/>
              </a:spcBef>
              <a:spcAft>
                <a:spcPts val="0"/>
              </a:spcAft>
              <a:buClr>
                <a:schemeClr val="accent6"/>
              </a:buClr>
              <a:buSzPts val="1600"/>
              <a:buNone/>
              <a:defRPr sz="1600"/>
            </a:lvl4pPr>
            <a:lvl5pPr lvl="4" algn="ctr">
              <a:lnSpc>
                <a:spcPct val="90000"/>
              </a:lnSpc>
              <a:spcBef>
                <a:spcPts val="500"/>
              </a:spcBef>
              <a:spcAft>
                <a:spcPts val="0"/>
              </a:spcAft>
              <a:buClr>
                <a:schemeClr val="accent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9" name="Google Shape;39;g3e180934ebe_0_31" title="20 years white.png"/>
          <p:cNvPicPr preferRelativeResize="0"/>
          <p:nvPr/>
        </p:nvPicPr>
        <p:blipFill rotWithShape="1">
          <a:blip r:embed="rId2">
            <a:alphaModFix/>
          </a:blip>
          <a:srcRect/>
          <a:stretch/>
        </p:blipFill>
        <p:spPr>
          <a:xfrm>
            <a:off x="5845275" y="5504577"/>
            <a:ext cx="916810" cy="843465"/>
          </a:xfrm>
          <a:prstGeom prst="rect">
            <a:avLst/>
          </a:prstGeom>
          <a:noFill/>
          <a:ln>
            <a:noFill/>
          </a:ln>
        </p:spPr>
      </p:pic>
      <p:pic>
        <p:nvPicPr>
          <p:cNvPr id="40" name="Google Shape;40;g3e180934ebe_0_31" title="graphic element red.png"/>
          <p:cNvPicPr preferRelativeResize="0"/>
          <p:nvPr/>
        </p:nvPicPr>
        <p:blipFill>
          <a:blip r:embed="rId3">
            <a:alphaModFix/>
          </a:blip>
          <a:stretch>
            <a:fillRect/>
          </a:stretch>
        </p:blipFill>
        <p:spPr>
          <a:xfrm>
            <a:off x="7189601" y="0"/>
            <a:ext cx="4888525" cy="6857324"/>
          </a:xfrm>
          <a:prstGeom prst="rect">
            <a:avLst/>
          </a:prstGeom>
          <a:noFill/>
          <a:ln>
            <a:noFill/>
          </a:ln>
        </p:spPr>
      </p:pic>
      <p:sp>
        <p:nvSpPr>
          <p:cNvPr id="41" name="Google Shape;41;g3e180934ebe_0_31"/>
          <p:cNvSpPr txBox="1">
            <a:spLocks noGrp="1"/>
          </p:cNvSpPr>
          <p:nvPr>
            <p:ph type="subTitle" idx="2"/>
          </p:nvPr>
        </p:nvSpPr>
        <p:spPr>
          <a:xfrm>
            <a:off x="507633" y="6118860"/>
            <a:ext cx="5538600" cy="216300"/>
          </a:xfrm>
          <a:prstGeom prst="rect">
            <a:avLst/>
          </a:prstGeom>
        </p:spPr>
        <p:txBody>
          <a:bodyPr spcFirstLastPara="1" wrap="square" lIns="0" tIns="0" rIns="0" bIns="0" anchor="t" anchorCtr="0">
            <a:noAutofit/>
          </a:bodyPr>
          <a:lstStyle>
            <a:lvl1pPr lvl="0">
              <a:lnSpc>
                <a:spcPct val="100000"/>
              </a:lnSpc>
              <a:spcBef>
                <a:spcPts val="1000"/>
              </a:spcBef>
              <a:spcAft>
                <a:spcPts val="0"/>
              </a:spcAft>
              <a:buClr>
                <a:schemeClr val="lt1"/>
              </a:buClr>
              <a:buSzPts val="1800"/>
              <a:buFont typeface="Inclusive Sans"/>
              <a:buNone/>
              <a:defRPr sz="1800">
                <a:solidFill>
                  <a:schemeClr val="lt1"/>
                </a:solidFill>
              </a:defRPr>
            </a:lvl1pPr>
            <a:lvl2pPr lvl="1">
              <a:spcBef>
                <a:spcPts val="500"/>
              </a:spcBef>
              <a:spcAft>
                <a:spcPts val="0"/>
              </a:spcAft>
              <a:buSzPts val="1800"/>
              <a:buFont typeface="Inclusive Sans"/>
              <a:buNone/>
              <a:defRPr sz="1800"/>
            </a:lvl2pPr>
            <a:lvl3pPr lvl="2">
              <a:spcBef>
                <a:spcPts val="500"/>
              </a:spcBef>
              <a:spcAft>
                <a:spcPts val="0"/>
              </a:spcAft>
              <a:buSzPts val="1800"/>
              <a:buFont typeface="Inclusive Sans"/>
              <a:buNone/>
              <a:defRPr sz="1800"/>
            </a:lvl3pPr>
            <a:lvl4pPr lvl="3">
              <a:spcBef>
                <a:spcPts val="500"/>
              </a:spcBef>
              <a:spcAft>
                <a:spcPts val="0"/>
              </a:spcAft>
              <a:buSzPts val="1800"/>
              <a:buFont typeface="Inclusive Sans"/>
              <a:buNone/>
              <a:defRPr sz="1800"/>
            </a:lvl4pPr>
            <a:lvl5pPr lvl="4">
              <a:spcBef>
                <a:spcPts val="500"/>
              </a:spcBef>
              <a:spcAft>
                <a:spcPts val="0"/>
              </a:spcAft>
              <a:buSzPts val="1800"/>
              <a:buFont typeface="Inclusive Sans"/>
              <a:buNone/>
              <a:defRPr sz="1800"/>
            </a:lvl5pPr>
            <a:lvl6pPr lvl="5">
              <a:spcBef>
                <a:spcPts val="500"/>
              </a:spcBef>
              <a:spcAft>
                <a:spcPts val="0"/>
              </a:spcAft>
              <a:buSzPts val="1800"/>
              <a:buFont typeface="Inclusive Sans"/>
              <a:buNone/>
              <a:defRPr sz="1800">
                <a:latin typeface="Inclusive Sans"/>
                <a:ea typeface="Inclusive Sans"/>
                <a:cs typeface="Inclusive Sans"/>
                <a:sym typeface="Inclusive Sans"/>
              </a:defRPr>
            </a:lvl6pPr>
            <a:lvl7pPr lvl="6">
              <a:spcBef>
                <a:spcPts val="500"/>
              </a:spcBef>
              <a:spcAft>
                <a:spcPts val="0"/>
              </a:spcAft>
              <a:buSzPts val="1800"/>
              <a:buFont typeface="Inclusive Sans"/>
              <a:buNone/>
              <a:defRPr sz="1800">
                <a:latin typeface="Inclusive Sans"/>
                <a:ea typeface="Inclusive Sans"/>
                <a:cs typeface="Inclusive Sans"/>
                <a:sym typeface="Inclusive Sans"/>
              </a:defRPr>
            </a:lvl7pPr>
            <a:lvl8pPr lvl="7">
              <a:spcBef>
                <a:spcPts val="500"/>
              </a:spcBef>
              <a:spcAft>
                <a:spcPts val="0"/>
              </a:spcAft>
              <a:buSzPts val="1800"/>
              <a:buFont typeface="Inclusive Sans"/>
              <a:buNone/>
              <a:defRPr sz="1800">
                <a:latin typeface="Inclusive Sans"/>
                <a:ea typeface="Inclusive Sans"/>
                <a:cs typeface="Inclusive Sans"/>
                <a:sym typeface="Inclusive Sans"/>
              </a:defRPr>
            </a:lvl8pPr>
            <a:lvl9pPr lvl="8">
              <a:spcBef>
                <a:spcPts val="500"/>
              </a:spcBef>
              <a:spcAft>
                <a:spcPts val="0"/>
              </a:spcAft>
              <a:buSzPts val="1800"/>
              <a:buFont typeface="Inclusive Sans"/>
              <a:buNone/>
              <a:defRPr sz="1800">
                <a:latin typeface="Inclusive Sans"/>
                <a:ea typeface="Inclusive Sans"/>
                <a:cs typeface="Inclusive Sans"/>
                <a:sym typeface="Inclusive Sans"/>
              </a:defRPr>
            </a:lvl9pPr>
          </a:lstStyle>
          <a:p>
            <a:endParaRPr/>
          </a:p>
        </p:txBody>
      </p:sp>
      <p:sp>
        <p:nvSpPr>
          <p:cNvPr id="42" name="Google Shape;42;g3e180934ebe_0_31"/>
          <p:cNvSpPr txBox="1">
            <a:spLocks noGrp="1"/>
          </p:cNvSpPr>
          <p:nvPr>
            <p:ph type="subTitle" idx="3"/>
          </p:nvPr>
        </p:nvSpPr>
        <p:spPr>
          <a:xfrm>
            <a:off x="507633" y="5837044"/>
            <a:ext cx="6822000" cy="216300"/>
          </a:xfrm>
          <a:prstGeom prst="rect">
            <a:avLst/>
          </a:prstGeom>
        </p:spPr>
        <p:txBody>
          <a:bodyPr spcFirstLastPara="1" wrap="square" lIns="0" tIns="0" rIns="0" bIns="0" anchor="t" anchorCtr="0">
            <a:noAutofit/>
          </a:bodyPr>
          <a:lstStyle>
            <a:lvl1pPr lvl="0">
              <a:lnSpc>
                <a:spcPct val="100000"/>
              </a:lnSpc>
              <a:spcBef>
                <a:spcPts val="1000"/>
              </a:spcBef>
              <a:spcAft>
                <a:spcPts val="0"/>
              </a:spcAft>
              <a:buClr>
                <a:schemeClr val="lt1"/>
              </a:buClr>
              <a:buSzPts val="1800"/>
              <a:buNone/>
              <a:defRPr sz="1800">
                <a:solidFill>
                  <a:schemeClr val="lt1"/>
                </a:solidFill>
              </a:defRPr>
            </a:lvl1pPr>
            <a:lvl2pPr lvl="1">
              <a:spcBef>
                <a:spcPts val="500"/>
              </a:spcBef>
              <a:spcAft>
                <a:spcPts val="0"/>
              </a:spcAft>
              <a:buSzPts val="2400"/>
              <a:buNone/>
              <a:defRPr/>
            </a:lvl2pPr>
            <a:lvl3pPr lvl="2">
              <a:spcBef>
                <a:spcPts val="500"/>
              </a:spcBef>
              <a:spcAft>
                <a:spcPts val="0"/>
              </a:spcAft>
              <a:buSzPts val="2000"/>
              <a:buNone/>
              <a:defRPr/>
            </a:lvl3pPr>
            <a:lvl4pPr lvl="3">
              <a:spcBef>
                <a:spcPts val="500"/>
              </a:spcBef>
              <a:spcAft>
                <a:spcPts val="0"/>
              </a:spcAft>
              <a:buSzPts val="1800"/>
              <a:buNone/>
              <a:defRPr/>
            </a:lvl4pPr>
            <a:lvl5pPr lvl="4">
              <a:spcBef>
                <a:spcPts val="500"/>
              </a:spcBef>
              <a:spcAft>
                <a:spcPts val="0"/>
              </a:spcAft>
              <a:buSzPts val="18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43" name="Google Shape;43;g3e180934ebe_0_31"/>
          <p:cNvSpPr txBox="1">
            <a:spLocks noGrp="1"/>
          </p:cNvSpPr>
          <p:nvPr>
            <p:ph type="subTitle" idx="4"/>
          </p:nvPr>
        </p:nvSpPr>
        <p:spPr>
          <a:xfrm>
            <a:off x="507638" y="1979771"/>
            <a:ext cx="4088700" cy="422400"/>
          </a:xfrm>
          <a:prstGeom prst="rect">
            <a:avLst/>
          </a:prstGeom>
          <a:ln w="14275" cap="flat" cmpd="sng">
            <a:solidFill>
              <a:schemeClr val="lt1"/>
            </a:solidFill>
            <a:prstDash val="solid"/>
            <a:round/>
            <a:headEnd type="none" w="sm" len="sm"/>
            <a:tailEnd type="none" w="sm" len="sm"/>
          </a:ln>
        </p:spPr>
        <p:txBody>
          <a:bodyPr spcFirstLastPara="1" wrap="square" lIns="111425" tIns="71900" rIns="111425" bIns="71900" anchor="ctr" anchorCtr="0">
            <a:noAutofit/>
          </a:bodyPr>
          <a:lstStyle>
            <a:lvl1pPr lvl="0">
              <a:spcBef>
                <a:spcPts val="1000"/>
              </a:spcBef>
              <a:spcAft>
                <a:spcPts val="0"/>
              </a:spcAft>
              <a:buClr>
                <a:schemeClr val="lt1"/>
              </a:buClr>
              <a:buSzPts val="1800"/>
              <a:buFont typeface="Inclusive Sans"/>
              <a:buNone/>
              <a:defRPr sz="1800" b="1">
                <a:solidFill>
                  <a:schemeClr val="lt1"/>
                </a:solidFill>
              </a:defRPr>
            </a:lvl1pPr>
            <a:lvl2pPr lvl="1">
              <a:spcBef>
                <a:spcPts val="500"/>
              </a:spcBef>
              <a:spcAft>
                <a:spcPts val="0"/>
              </a:spcAft>
              <a:buSzPts val="1800"/>
              <a:buFont typeface="Inclusive Sans"/>
              <a:buNone/>
              <a:defRPr sz="1800" b="1"/>
            </a:lvl2pPr>
            <a:lvl3pPr lvl="2">
              <a:spcBef>
                <a:spcPts val="500"/>
              </a:spcBef>
              <a:spcAft>
                <a:spcPts val="0"/>
              </a:spcAft>
              <a:buSzPts val="1800"/>
              <a:buFont typeface="Inclusive Sans"/>
              <a:buNone/>
              <a:defRPr sz="1800" b="1"/>
            </a:lvl3pPr>
            <a:lvl4pPr lvl="3">
              <a:spcBef>
                <a:spcPts val="500"/>
              </a:spcBef>
              <a:spcAft>
                <a:spcPts val="0"/>
              </a:spcAft>
              <a:buSzPts val="1800"/>
              <a:buFont typeface="Inclusive Sans"/>
              <a:buNone/>
              <a:defRPr sz="1800" b="1"/>
            </a:lvl4pPr>
            <a:lvl5pPr lvl="4">
              <a:spcBef>
                <a:spcPts val="500"/>
              </a:spcBef>
              <a:spcAft>
                <a:spcPts val="0"/>
              </a:spcAft>
              <a:buSzPts val="1800"/>
              <a:buFont typeface="Inclusive Sans"/>
              <a:buNone/>
              <a:defRPr sz="1800" b="1"/>
            </a:lvl5pPr>
            <a:lvl6pPr lvl="5">
              <a:spcBef>
                <a:spcPts val="500"/>
              </a:spcBef>
              <a:spcAft>
                <a:spcPts val="0"/>
              </a:spcAft>
              <a:buSzPts val="1800"/>
              <a:buFont typeface="Inclusive Sans"/>
              <a:buNone/>
              <a:defRPr sz="1800" b="1">
                <a:latin typeface="Inclusive Sans"/>
                <a:ea typeface="Inclusive Sans"/>
                <a:cs typeface="Inclusive Sans"/>
                <a:sym typeface="Inclusive Sans"/>
              </a:defRPr>
            </a:lvl6pPr>
            <a:lvl7pPr lvl="6">
              <a:spcBef>
                <a:spcPts val="500"/>
              </a:spcBef>
              <a:spcAft>
                <a:spcPts val="0"/>
              </a:spcAft>
              <a:buSzPts val="1800"/>
              <a:buFont typeface="Inclusive Sans"/>
              <a:buNone/>
              <a:defRPr sz="1800" b="1">
                <a:latin typeface="Inclusive Sans"/>
                <a:ea typeface="Inclusive Sans"/>
                <a:cs typeface="Inclusive Sans"/>
                <a:sym typeface="Inclusive Sans"/>
              </a:defRPr>
            </a:lvl7pPr>
            <a:lvl8pPr lvl="7">
              <a:spcBef>
                <a:spcPts val="500"/>
              </a:spcBef>
              <a:spcAft>
                <a:spcPts val="0"/>
              </a:spcAft>
              <a:buSzPts val="1800"/>
              <a:buFont typeface="Inclusive Sans"/>
              <a:buNone/>
              <a:defRPr sz="1800" b="1">
                <a:latin typeface="Inclusive Sans"/>
                <a:ea typeface="Inclusive Sans"/>
                <a:cs typeface="Inclusive Sans"/>
                <a:sym typeface="Inclusive Sans"/>
              </a:defRPr>
            </a:lvl8pPr>
            <a:lvl9pPr lvl="8">
              <a:spcBef>
                <a:spcPts val="500"/>
              </a:spcBef>
              <a:spcAft>
                <a:spcPts val="0"/>
              </a:spcAft>
              <a:buSzPts val="1800"/>
              <a:buFont typeface="Inclusive Sans"/>
              <a:buNone/>
              <a:defRPr sz="1800" b="1">
                <a:latin typeface="Inclusive Sans"/>
                <a:ea typeface="Inclusive Sans"/>
                <a:cs typeface="Inclusive Sans"/>
                <a:sym typeface="Inclusive Sans"/>
              </a:defRPr>
            </a:lvl9pPr>
          </a:lstStyle>
          <a:p>
            <a:endParaRPr/>
          </a:p>
        </p:txBody>
      </p:sp>
    </p:spTree>
  </p:cSld>
  <p:clrMapOvr>
    <a:masterClrMapping/>
  </p:clrMapOvr>
  <p:extLst>
    <p:ext uri="{DCECCB84-F9BA-43D5-87BE-67443E8EF086}">
      <p15:sldGuideLst xmlns:p15="http://schemas.microsoft.com/office/powerpoint/2012/main">
        <p15:guide id="1" orient="horz" pos="3997">
          <p15:clr>
            <a:srgbClr val="FBAE40"/>
          </p15:clr>
        </p15:guide>
        <p15:guide id="2" pos="3682">
          <p15:clr>
            <a:srgbClr val="FBAE40"/>
          </p15:clr>
        </p15:guide>
        <p15:guide id="3" orient="horz" pos="785">
          <p15:clr>
            <a:srgbClr val="E46962"/>
          </p15:clr>
        </p15:guide>
        <p15:guide id="4" pos="320">
          <p15:clr>
            <a:srgbClr val="E46962"/>
          </p15:clr>
        </p15:guide>
        <p15:guide id="5" pos="4260">
          <p15:clr>
            <a:srgbClr val="E46962"/>
          </p15:clr>
        </p15:guide>
        <p15:guide id="6" orient="horz" pos="323">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slide 1">
  <p:cSld name="SECTION_HEADER_1">
    <p:bg>
      <p:bgPr>
        <a:solidFill>
          <a:schemeClr val="accent3"/>
        </a:solidFill>
        <a:effectLst/>
      </p:bgPr>
    </p:bg>
    <p:spTree>
      <p:nvGrpSpPr>
        <p:cNvPr id="1" name="Shape 44"/>
        <p:cNvGrpSpPr/>
        <p:nvPr/>
      </p:nvGrpSpPr>
      <p:grpSpPr>
        <a:xfrm>
          <a:off x="0" y="0"/>
          <a:ext cx="0" cy="0"/>
          <a:chOff x="0" y="0"/>
          <a:chExt cx="0" cy="0"/>
        </a:xfrm>
      </p:grpSpPr>
      <p:pic>
        <p:nvPicPr>
          <p:cNvPr id="45" name="Google Shape;45;g3e180934ebe_0_39" title="graphic element blue.png"/>
          <p:cNvPicPr preferRelativeResize="0"/>
          <p:nvPr/>
        </p:nvPicPr>
        <p:blipFill>
          <a:blip r:embed="rId2">
            <a:alphaModFix/>
          </a:blip>
          <a:stretch>
            <a:fillRect/>
          </a:stretch>
        </p:blipFill>
        <p:spPr>
          <a:xfrm>
            <a:off x="6667309" y="0"/>
            <a:ext cx="5524691" cy="6857324"/>
          </a:xfrm>
          <a:prstGeom prst="rect">
            <a:avLst/>
          </a:prstGeom>
          <a:noFill/>
          <a:ln>
            <a:noFill/>
          </a:ln>
        </p:spPr>
      </p:pic>
      <p:sp>
        <p:nvSpPr>
          <p:cNvPr id="46" name="Google Shape;46;g3e180934ebe_0_39"/>
          <p:cNvSpPr txBox="1">
            <a:spLocks noGrp="1"/>
          </p:cNvSpPr>
          <p:nvPr>
            <p:ph type="title"/>
          </p:nvPr>
        </p:nvSpPr>
        <p:spPr>
          <a:xfrm>
            <a:off x="507600" y="1121019"/>
            <a:ext cx="5900400" cy="2413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4500"/>
              <a:buFont typeface="Inclusive Sans"/>
              <a:buNone/>
              <a:defRPr sz="4500" b="1"/>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Google Shape;47;g3e180934ebe_0_39"/>
          <p:cNvSpPr txBox="1">
            <a:spLocks noGrp="1"/>
          </p:cNvSpPr>
          <p:nvPr>
            <p:ph type="sldNum" idx="12"/>
          </p:nvPr>
        </p:nvSpPr>
        <p:spPr>
          <a:xfrm>
            <a:off x="10787062" y="6408650"/>
            <a:ext cx="897300" cy="184800"/>
          </a:xfrm>
          <a:prstGeom prst="rect">
            <a:avLst/>
          </a:prstGeom>
          <a:noFill/>
          <a:ln>
            <a:noFill/>
          </a:ln>
        </p:spPr>
        <p:txBody>
          <a:bodyPr spcFirstLastPara="1" wrap="square" lIns="0" tIns="0" rIns="0" bIns="0" anchor="t" anchorCtr="0">
            <a:spAutoFit/>
          </a:bodyPr>
          <a:lstStyle>
            <a:lvl1pPr marL="0" lvl="0" indent="0" algn="r">
              <a:spcBef>
                <a:spcPts val="0"/>
              </a:spcBef>
              <a:buNone/>
              <a:defRPr sz="1200"/>
            </a:lvl1pPr>
            <a:lvl2pPr marL="0" lvl="1" indent="0" algn="r">
              <a:spcBef>
                <a:spcPts val="0"/>
              </a:spcBef>
              <a:buNone/>
              <a:defRPr sz="1200"/>
            </a:lvl2pPr>
            <a:lvl3pPr marL="0" lvl="2" indent="0" algn="r">
              <a:spcBef>
                <a:spcPts val="0"/>
              </a:spcBef>
              <a:buNone/>
              <a:defRPr sz="1200"/>
            </a:lvl3pPr>
            <a:lvl4pPr marL="0" lvl="3" indent="0" algn="r">
              <a:spcBef>
                <a:spcPts val="0"/>
              </a:spcBef>
              <a:buNone/>
              <a:defRPr sz="1200"/>
            </a:lvl4pPr>
            <a:lvl5pPr marL="0" lvl="4" indent="0" algn="r">
              <a:spcBef>
                <a:spcPts val="0"/>
              </a:spcBef>
              <a:buNone/>
              <a:defRPr sz="1200"/>
            </a:lvl5pPr>
            <a:lvl6pPr marL="0" lvl="5" indent="0" algn="r">
              <a:spcBef>
                <a:spcPts val="0"/>
              </a:spcBef>
              <a:buNone/>
              <a:defRPr sz="1200"/>
            </a:lvl6pPr>
            <a:lvl7pPr marL="0" lvl="6" indent="0" algn="r">
              <a:spcBef>
                <a:spcPts val="0"/>
              </a:spcBef>
              <a:buNone/>
              <a:defRPr sz="1200"/>
            </a:lvl7pPr>
            <a:lvl8pPr marL="0" lvl="7" indent="0" algn="r">
              <a:spcBef>
                <a:spcPts val="0"/>
              </a:spcBef>
              <a:buNone/>
              <a:defRPr sz="1200"/>
            </a:lvl8pPr>
            <a:lvl9pPr marL="0" lvl="8" indent="0" algn="r">
              <a:spcBef>
                <a:spcPts val="0"/>
              </a:spcBef>
              <a:buNone/>
              <a:defRPr sz="1200"/>
            </a:lvl9pPr>
          </a:lstStyle>
          <a:p>
            <a:pPr marL="0" lvl="0" indent="0" algn="r" rtl="0">
              <a:spcBef>
                <a:spcPts val="0"/>
              </a:spcBef>
              <a:spcAft>
                <a:spcPts val="0"/>
              </a:spcAft>
              <a:buNone/>
            </a:pPr>
            <a:fld id="{00000000-1234-1234-1234-123412341234}" type="slidenum">
              <a:rPr lang="en-GB"/>
              <a:t>‹#›</a:t>
            </a:fld>
            <a:endParaRPr/>
          </a:p>
        </p:txBody>
      </p:sp>
      <p:sp>
        <p:nvSpPr>
          <p:cNvPr id="48" name="Google Shape;48;g3e180934ebe_0_39"/>
          <p:cNvSpPr txBox="1"/>
          <p:nvPr/>
        </p:nvSpPr>
        <p:spPr>
          <a:xfrm>
            <a:off x="507600" y="6408001"/>
            <a:ext cx="644400" cy="1848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b="1" i="0" u="none" strike="noStrike" cap="none">
                <a:solidFill>
                  <a:schemeClr val="dk1"/>
                </a:solidFill>
                <a:latin typeface="Inclusive Sans"/>
                <a:ea typeface="Inclusive Sans"/>
                <a:cs typeface="Inclusive Sans"/>
                <a:sym typeface="Inclusive Sans"/>
              </a:rPr>
              <a:t>NIHR </a:t>
            </a:r>
            <a:r>
              <a:rPr lang="en-GB" sz="1200" b="0" i="0" u="none" strike="noStrike" cap="none">
                <a:solidFill>
                  <a:schemeClr val="dk1"/>
                </a:solidFill>
                <a:latin typeface="Inclusive Sans"/>
                <a:ea typeface="Inclusive Sans"/>
                <a:cs typeface="Inclusive Sans"/>
                <a:sym typeface="Inclusive Sans"/>
              </a:rPr>
              <a:t> |</a:t>
            </a:r>
            <a:endParaRPr sz="1400"/>
          </a:p>
        </p:txBody>
      </p:sp>
      <p:sp>
        <p:nvSpPr>
          <p:cNvPr id="49" name="Google Shape;49;g3e180934ebe_0_39"/>
          <p:cNvSpPr txBox="1">
            <a:spLocks noGrp="1"/>
          </p:cNvSpPr>
          <p:nvPr>
            <p:ph type="subTitle" idx="1"/>
          </p:nvPr>
        </p:nvSpPr>
        <p:spPr>
          <a:xfrm>
            <a:off x="507600" y="3747613"/>
            <a:ext cx="5588400" cy="1584300"/>
          </a:xfrm>
          <a:prstGeom prst="rect">
            <a:avLst/>
          </a:prstGeom>
        </p:spPr>
        <p:txBody>
          <a:bodyPr spcFirstLastPara="1" wrap="square" lIns="0" tIns="0" rIns="0" bIns="0" anchor="t" anchorCtr="0">
            <a:noAutofit/>
          </a:bodyPr>
          <a:lstStyle>
            <a:lvl1pPr lvl="0">
              <a:spcBef>
                <a:spcPts val="1000"/>
              </a:spcBef>
              <a:spcAft>
                <a:spcPts val="0"/>
              </a:spcAft>
              <a:buClr>
                <a:schemeClr val="dk1"/>
              </a:buClr>
              <a:buSzPts val="2500"/>
              <a:buFont typeface="Inclusive Sans"/>
              <a:buNone/>
              <a:defRPr sz="2500">
                <a:solidFill>
                  <a:schemeClr val="dk1"/>
                </a:solidFill>
              </a:defRPr>
            </a:lvl1pPr>
            <a:lvl2pPr lvl="1">
              <a:spcBef>
                <a:spcPts val="500"/>
              </a:spcBef>
              <a:spcAft>
                <a:spcPts val="0"/>
              </a:spcAft>
              <a:buSzPts val="2400"/>
              <a:buNone/>
              <a:defRPr/>
            </a:lvl2pPr>
            <a:lvl3pPr lvl="2">
              <a:spcBef>
                <a:spcPts val="500"/>
              </a:spcBef>
              <a:spcAft>
                <a:spcPts val="0"/>
              </a:spcAft>
              <a:buSzPts val="2000"/>
              <a:buNone/>
              <a:defRPr/>
            </a:lvl3pPr>
            <a:lvl4pPr lvl="3">
              <a:spcBef>
                <a:spcPts val="500"/>
              </a:spcBef>
              <a:spcAft>
                <a:spcPts val="0"/>
              </a:spcAft>
              <a:buSzPts val="1800"/>
              <a:buNone/>
              <a:defRPr/>
            </a:lvl4pPr>
            <a:lvl5pPr lvl="4">
              <a:spcBef>
                <a:spcPts val="500"/>
              </a:spcBef>
              <a:spcAft>
                <a:spcPts val="0"/>
              </a:spcAft>
              <a:buSzPts val="18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50" name="Google Shape;50;g3e180934ebe_0_39"/>
          <p:cNvSpPr txBox="1">
            <a:spLocks noGrp="1"/>
          </p:cNvSpPr>
          <p:nvPr>
            <p:ph type="subTitle" idx="2"/>
          </p:nvPr>
        </p:nvSpPr>
        <p:spPr>
          <a:xfrm>
            <a:off x="1151935" y="6407944"/>
            <a:ext cx="6097500" cy="184800"/>
          </a:xfrm>
          <a:prstGeom prst="rect">
            <a:avLst/>
          </a:prstGeom>
        </p:spPr>
        <p:txBody>
          <a:bodyPr spcFirstLastPara="1" wrap="square" lIns="0" tIns="0" rIns="0" bIns="0" anchor="t" anchorCtr="0">
            <a:noAutofit/>
          </a:bodyPr>
          <a:lstStyle>
            <a:lvl1pPr lvl="0">
              <a:lnSpc>
                <a:spcPct val="100000"/>
              </a:lnSpc>
              <a:spcBef>
                <a:spcPts val="1000"/>
              </a:spcBef>
              <a:spcAft>
                <a:spcPts val="0"/>
              </a:spcAft>
              <a:buClr>
                <a:schemeClr val="dk1"/>
              </a:buClr>
              <a:buSzPts val="1200"/>
              <a:buFont typeface="Inclusive Sans"/>
              <a:buNone/>
              <a:defRPr sz="1200">
                <a:solidFill>
                  <a:schemeClr val="dk1"/>
                </a:solidFill>
              </a:defRPr>
            </a:lvl1pPr>
            <a:lvl2pPr lvl="1">
              <a:spcBef>
                <a:spcPts val="500"/>
              </a:spcBef>
              <a:spcAft>
                <a:spcPts val="0"/>
              </a:spcAft>
              <a:buSzPts val="2400"/>
              <a:buNone/>
              <a:defRPr/>
            </a:lvl2pPr>
            <a:lvl3pPr lvl="2">
              <a:spcBef>
                <a:spcPts val="500"/>
              </a:spcBef>
              <a:spcAft>
                <a:spcPts val="0"/>
              </a:spcAft>
              <a:buSzPts val="2000"/>
              <a:buNone/>
              <a:defRPr/>
            </a:lvl3pPr>
            <a:lvl4pPr lvl="3">
              <a:spcBef>
                <a:spcPts val="500"/>
              </a:spcBef>
              <a:spcAft>
                <a:spcPts val="0"/>
              </a:spcAft>
              <a:buSzPts val="1800"/>
              <a:buNone/>
              <a:defRPr/>
            </a:lvl4pPr>
            <a:lvl5pPr lvl="4">
              <a:spcBef>
                <a:spcPts val="500"/>
              </a:spcBef>
              <a:spcAft>
                <a:spcPts val="0"/>
              </a:spcAft>
              <a:buSzPts val="18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4200">
          <p15:clr>
            <a:srgbClr val="FBAE40"/>
          </p15:clr>
        </p15:guide>
        <p15:guide id="3" orient="horz" pos="4128">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slide 2">
  <p:cSld name="SECTION_HEADER_1_1">
    <p:bg>
      <p:bgPr>
        <a:solidFill>
          <a:schemeClr val="accent2"/>
        </a:solidFill>
        <a:effectLst/>
      </p:bgPr>
    </p:bg>
    <p:spTree>
      <p:nvGrpSpPr>
        <p:cNvPr id="1" name="Shape 51"/>
        <p:cNvGrpSpPr/>
        <p:nvPr/>
      </p:nvGrpSpPr>
      <p:grpSpPr>
        <a:xfrm>
          <a:off x="0" y="0"/>
          <a:ext cx="0" cy="0"/>
          <a:chOff x="0" y="0"/>
          <a:chExt cx="0" cy="0"/>
        </a:xfrm>
      </p:grpSpPr>
      <p:sp>
        <p:nvSpPr>
          <p:cNvPr id="52" name="Google Shape;52;g3e180934ebe_0_46"/>
          <p:cNvSpPr txBox="1">
            <a:spLocks noGrp="1"/>
          </p:cNvSpPr>
          <p:nvPr>
            <p:ph type="title"/>
          </p:nvPr>
        </p:nvSpPr>
        <p:spPr>
          <a:xfrm>
            <a:off x="507600" y="1121019"/>
            <a:ext cx="5900400" cy="2413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4500"/>
              <a:buFont typeface="Inclusive Sans"/>
              <a:buNone/>
              <a:defRPr sz="4500" b="1"/>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 name="Google Shape;53;g3e180934ebe_0_46"/>
          <p:cNvSpPr txBox="1">
            <a:spLocks noGrp="1"/>
          </p:cNvSpPr>
          <p:nvPr>
            <p:ph type="sldNum" idx="12"/>
          </p:nvPr>
        </p:nvSpPr>
        <p:spPr>
          <a:xfrm>
            <a:off x="10787062" y="6408650"/>
            <a:ext cx="897300" cy="184800"/>
          </a:xfrm>
          <a:prstGeom prst="rect">
            <a:avLst/>
          </a:prstGeom>
          <a:noFill/>
          <a:ln>
            <a:noFill/>
          </a:ln>
        </p:spPr>
        <p:txBody>
          <a:bodyPr spcFirstLastPara="1" wrap="square" lIns="0" tIns="0" rIns="0" bIns="0" anchor="t" anchorCtr="0">
            <a:spAutoFit/>
          </a:bodyPr>
          <a:lstStyle>
            <a:lvl1pPr marL="0" lvl="0" indent="0" algn="r">
              <a:spcBef>
                <a:spcPts val="0"/>
              </a:spcBef>
              <a:buNone/>
              <a:defRPr sz="1200"/>
            </a:lvl1pPr>
            <a:lvl2pPr marL="0" lvl="1" indent="0" algn="r">
              <a:spcBef>
                <a:spcPts val="0"/>
              </a:spcBef>
              <a:buNone/>
              <a:defRPr sz="1200"/>
            </a:lvl2pPr>
            <a:lvl3pPr marL="0" lvl="2" indent="0" algn="r">
              <a:spcBef>
                <a:spcPts val="0"/>
              </a:spcBef>
              <a:buNone/>
              <a:defRPr sz="1200"/>
            </a:lvl3pPr>
            <a:lvl4pPr marL="0" lvl="3" indent="0" algn="r">
              <a:spcBef>
                <a:spcPts val="0"/>
              </a:spcBef>
              <a:buNone/>
              <a:defRPr sz="1200"/>
            </a:lvl4pPr>
            <a:lvl5pPr marL="0" lvl="4" indent="0" algn="r">
              <a:spcBef>
                <a:spcPts val="0"/>
              </a:spcBef>
              <a:buNone/>
              <a:defRPr sz="1200"/>
            </a:lvl5pPr>
            <a:lvl6pPr marL="0" lvl="5" indent="0" algn="r">
              <a:spcBef>
                <a:spcPts val="0"/>
              </a:spcBef>
              <a:buNone/>
              <a:defRPr sz="1200"/>
            </a:lvl6pPr>
            <a:lvl7pPr marL="0" lvl="6" indent="0" algn="r">
              <a:spcBef>
                <a:spcPts val="0"/>
              </a:spcBef>
              <a:buNone/>
              <a:defRPr sz="1200"/>
            </a:lvl7pPr>
            <a:lvl8pPr marL="0" lvl="7" indent="0" algn="r">
              <a:spcBef>
                <a:spcPts val="0"/>
              </a:spcBef>
              <a:buNone/>
              <a:defRPr sz="1200"/>
            </a:lvl8pPr>
            <a:lvl9pPr marL="0" lvl="8" indent="0" algn="r">
              <a:spcBef>
                <a:spcPts val="0"/>
              </a:spcBef>
              <a:buNone/>
              <a:defRPr sz="1200"/>
            </a:lvl9pPr>
          </a:lstStyle>
          <a:p>
            <a:pPr marL="0" lvl="0" indent="0" algn="r" rtl="0">
              <a:spcBef>
                <a:spcPts val="0"/>
              </a:spcBef>
              <a:spcAft>
                <a:spcPts val="0"/>
              </a:spcAft>
              <a:buNone/>
            </a:pPr>
            <a:fld id="{00000000-1234-1234-1234-123412341234}" type="slidenum">
              <a:rPr lang="en-GB"/>
              <a:t>‹#›</a:t>
            </a:fld>
            <a:endParaRPr/>
          </a:p>
        </p:txBody>
      </p:sp>
      <p:sp>
        <p:nvSpPr>
          <p:cNvPr id="54" name="Google Shape;54;g3e180934ebe_0_46"/>
          <p:cNvSpPr txBox="1"/>
          <p:nvPr/>
        </p:nvSpPr>
        <p:spPr>
          <a:xfrm>
            <a:off x="507600" y="6408001"/>
            <a:ext cx="644400" cy="1848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b="1" i="0" u="none" strike="noStrike" cap="none">
                <a:solidFill>
                  <a:schemeClr val="dk1"/>
                </a:solidFill>
                <a:latin typeface="Inclusive Sans"/>
                <a:ea typeface="Inclusive Sans"/>
                <a:cs typeface="Inclusive Sans"/>
                <a:sym typeface="Inclusive Sans"/>
              </a:rPr>
              <a:t>NIHR </a:t>
            </a:r>
            <a:r>
              <a:rPr lang="en-GB" sz="1200" b="0" i="0" u="none" strike="noStrike" cap="none">
                <a:solidFill>
                  <a:schemeClr val="dk1"/>
                </a:solidFill>
                <a:latin typeface="Inclusive Sans"/>
                <a:ea typeface="Inclusive Sans"/>
                <a:cs typeface="Inclusive Sans"/>
                <a:sym typeface="Inclusive Sans"/>
              </a:rPr>
              <a:t> |</a:t>
            </a:r>
            <a:endParaRPr sz="1400"/>
          </a:p>
        </p:txBody>
      </p:sp>
      <p:sp>
        <p:nvSpPr>
          <p:cNvPr id="55" name="Google Shape;55;g3e180934ebe_0_46"/>
          <p:cNvSpPr txBox="1">
            <a:spLocks noGrp="1"/>
          </p:cNvSpPr>
          <p:nvPr>
            <p:ph type="subTitle" idx="1"/>
          </p:nvPr>
        </p:nvSpPr>
        <p:spPr>
          <a:xfrm>
            <a:off x="507600" y="3747613"/>
            <a:ext cx="5588400" cy="1584300"/>
          </a:xfrm>
          <a:prstGeom prst="rect">
            <a:avLst/>
          </a:prstGeom>
        </p:spPr>
        <p:txBody>
          <a:bodyPr spcFirstLastPara="1" wrap="square" lIns="0" tIns="0" rIns="0" bIns="0" anchor="t" anchorCtr="0">
            <a:noAutofit/>
          </a:bodyPr>
          <a:lstStyle>
            <a:lvl1pPr lvl="0">
              <a:spcBef>
                <a:spcPts val="1000"/>
              </a:spcBef>
              <a:spcAft>
                <a:spcPts val="0"/>
              </a:spcAft>
              <a:buClr>
                <a:schemeClr val="dk1"/>
              </a:buClr>
              <a:buSzPts val="2500"/>
              <a:buFont typeface="Inclusive Sans"/>
              <a:buNone/>
              <a:defRPr sz="2500">
                <a:solidFill>
                  <a:schemeClr val="dk1"/>
                </a:solidFill>
              </a:defRPr>
            </a:lvl1pPr>
            <a:lvl2pPr lvl="1">
              <a:spcBef>
                <a:spcPts val="500"/>
              </a:spcBef>
              <a:spcAft>
                <a:spcPts val="0"/>
              </a:spcAft>
              <a:buSzPts val="2400"/>
              <a:buNone/>
              <a:defRPr/>
            </a:lvl2pPr>
            <a:lvl3pPr lvl="2">
              <a:spcBef>
                <a:spcPts val="500"/>
              </a:spcBef>
              <a:spcAft>
                <a:spcPts val="0"/>
              </a:spcAft>
              <a:buSzPts val="2000"/>
              <a:buNone/>
              <a:defRPr/>
            </a:lvl3pPr>
            <a:lvl4pPr lvl="3">
              <a:spcBef>
                <a:spcPts val="500"/>
              </a:spcBef>
              <a:spcAft>
                <a:spcPts val="0"/>
              </a:spcAft>
              <a:buSzPts val="1800"/>
              <a:buNone/>
              <a:defRPr/>
            </a:lvl4pPr>
            <a:lvl5pPr lvl="4">
              <a:spcBef>
                <a:spcPts val="500"/>
              </a:spcBef>
              <a:spcAft>
                <a:spcPts val="0"/>
              </a:spcAft>
              <a:buSzPts val="18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56" name="Google Shape;56;g3e180934ebe_0_46"/>
          <p:cNvSpPr txBox="1">
            <a:spLocks noGrp="1"/>
          </p:cNvSpPr>
          <p:nvPr>
            <p:ph type="subTitle" idx="2"/>
          </p:nvPr>
        </p:nvSpPr>
        <p:spPr>
          <a:xfrm>
            <a:off x="1151935" y="6407944"/>
            <a:ext cx="6097500" cy="184800"/>
          </a:xfrm>
          <a:prstGeom prst="rect">
            <a:avLst/>
          </a:prstGeom>
        </p:spPr>
        <p:txBody>
          <a:bodyPr spcFirstLastPara="1" wrap="square" lIns="0" tIns="0" rIns="0" bIns="0" anchor="t" anchorCtr="0">
            <a:noAutofit/>
          </a:bodyPr>
          <a:lstStyle>
            <a:lvl1pPr lvl="0">
              <a:lnSpc>
                <a:spcPct val="100000"/>
              </a:lnSpc>
              <a:spcBef>
                <a:spcPts val="1000"/>
              </a:spcBef>
              <a:spcAft>
                <a:spcPts val="0"/>
              </a:spcAft>
              <a:buClr>
                <a:schemeClr val="dk1"/>
              </a:buClr>
              <a:buSzPts val="1200"/>
              <a:buFont typeface="Inclusive Sans"/>
              <a:buNone/>
              <a:defRPr sz="1200">
                <a:solidFill>
                  <a:schemeClr val="dk1"/>
                </a:solidFill>
              </a:defRPr>
            </a:lvl1pPr>
            <a:lvl2pPr lvl="1">
              <a:spcBef>
                <a:spcPts val="500"/>
              </a:spcBef>
              <a:spcAft>
                <a:spcPts val="0"/>
              </a:spcAft>
              <a:buSzPts val="2400"/>
              <a:buNone/>
              <a:defRPr/>
            </a:lvl2pPr>
            <a:lvl3pPr lvl="2">
              <a:spcBef>
                <a:spcPts val="500"/>
              </a:spcBef>
              <a:spcAft>
                <a:spcPts val="0"/>
              </a:spcAft>
              <a:buSzPts val="2000"/>
              <a:buNone/>
              <a:defRPr/>
            </a:lvl3pPr>
            <a:lvl4pPr lvl="3">
              <a:spcBef>
                <a:spcPts val="500"/>
              </a:spcBef>
              <a:spcAft>
                <a:spcPts val="0"/>
              </a:spcAft>
              <a:buSzPts val="1800"/>
              <a:buNone/>
              <a:defRPr/>
            </a:lvl4pPr>
            <a:lvl5pPr lvl="4">
              <a:spcBef>
                <a:spcPts val="500"/>
              </a:spcBef>
              <a:spcAft>
                <a:spcPts val="0"/>
              </a:spcAft>
              <a:buSzPts val="18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pic>
        <p:nvPicPr>
          <p:cNvPr id="57" name="Google Shape;57;g3e180934ebe_0_46" title="graphic element red 2.png"/>
          <p:cNvPicPr preferRelativeResize="0"/>
          <p:nvPr/>
        </p:nvPicPr>
        <p:blipFill>
          <a:blip r:embed="rId2">
            <a:alphaModFix/>
          </a:blip>
          <a:stretch>
            <a:fillRect/>
          </a:stretch>
        </p:blipFill>
        <p:spPr>
          <a:xfrm>
            <a:off x="6804612" y="1571625"/>
            <a:ext cx="5387389" cy="371438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orient="horz" pos="4128">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py slide_1 column">
  <p:cSld name="Copy slide_1 column_1">
    <p:spTree>
      <p:nvGrpSpPr>
        <p:cNvPr id="1" name="Shape 58"/>
        <p:cNvGrpSpPr/>
        <p:nvPr/>
      </p:nvGrpSpPr>
      <p:grpSpPr>
        <a:xfrm>
          <a:off x="0" y="0"/>
          <a:ext cx="0" cy="0"/>
          <a:chOff x="0" y="0"/>
          <a:chExt cx="0" cy="0"/>
        </a:xfrm>
      </p:grpSpPr>
      <p:sp>
        <p:nvSpPr>
          <p:cNvPr id="59" name="Google Shape;59;g3e180934ebe_0_53"/>
          <p:cNvSpPr txBox="1">
            <a:spLocks noGrp="1"/>
          </p:cNvSpPr>
          <p:nvPr>
            <p:ph type="title"/>
          </p:nvPr>
        </p:nvSpPr>
        <p:spPr>
          <a:xfrm>
            <a:off x="507600" y="473187"/>
            <a:ext cx="10818600" cy="495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500"/>
              <a:buNone/>
              <a:defRPr sz="3500" b="1"/>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g3e180934ebe_0_53"/>
          <p:cNvSpPr txBox="1">
            <a:spLocks noGrp="1"/>
          </p:cNvSpPr>
          <p:nvPr>
            <p:ph type="sldNum" idx="12"/>
          </p:nvPr>
        </p:nvSpPr>
        <p:spPr>
          <a:xfrm>
            <a:off x="10787062" y="6408650"/>
            <a:ext cx="897300" cy="184800"/>
          </a:xfrm>
          <a:prstGeom prst="rect">
            <a:avLst/>
          </a:prstGeom>
          <a:noFill/>
          <a:ln>
            <a:noFill/>
          </a:ln>
        </p:spPr>
        <p:txBody>
          <a:bodyPr spcFirstLastPara="1" wrap="square" lIns="0" tIns="0" rIns="0" bIns="0" anchor="t" anchorCtr="0">
            <a:spAutoFit/>
          </a:bodyPr>
          <a:lstStyle>
            <a:lvl1pPr marL="0" lvl="0" indent="0" algn="r">
              <a:spcBef>
                <a:spcPts val="0"/>
              </a:spcBef>
              <a:buNone/>
              <a:defRPr sz="1200"/>
            </a:lvl1pPr>
            <a:lvl2pPr marL="0" lvl="1" indent="0" algn="r">
              <a:spcBef>
                <a:spcPts val="0"/>
              </a:spcBef>
              <a:buNone/>
              <a:defRPr sz="1200"/>
            </a:lvl2pPr>
            <a:lvl3pPr marL="0" lvl="2" indent="0" algn="r">
              <a:spcBef>
                <a:spcPts val="0"/>
              </a:spcBef>
              <a:buNone/>
              <a:defRPr sz="1200"/>
            </a:lvl3pPr>
            <a:lvl4pPr marL="0" lvl="3" indent="0" algn="r">
              <a:spcBef>
                <a:spcPts val="0"/>
              </a:spcBef>
              <a:buNone/>
              <a:defRPr sz="1200"/>
            </a:lvl4pPr>
            <a:lvl5pPr marL="0" lvl="4" indent="0" algn="r">
              <a:spcBef>
                <a:spcPts val="0"/>
              </a:spcBef>
              <a:buNone/>
              <a:defRPr sz="1200"/>
            </a:lvl5pPr>
            <a:lvl6pPr marL="0" lvl="5" indent="0" algn="r">
              <a:spcBef>
                <a:spcPts val="0"/>
              </a:spcBef>
              <a:buNone/>
              <a:defRPr sz="1200"/>
            </a:lvl6pPr>
            <a:lvl7pPr marL="0" lvl="6" indent="0" algn="r">
              <a:spcBef>
                <a:spcPts val="0"/>
              </a:spcBef>
              <a:buNone/>
              <a:defRPr sz="1200"/>
            </a:lvl7pPr>
            <a:lvl8pPr marL="0" lvl="7" indent="0" algn="r">
              <a:spcBef>
                <a:spcPts val="0"/>
              </a:spcBef>
              <a:buNone/>
              <a:defRPr sz="1200"/>
            </a:lvl8pPr>
            <a:lvl9pPr marL="0" lvl="8" indent="0" algn="r">
              <a:spcBef>
                <a:spcPts val="0"/>
              </a:spcBef>
              <a:buNone/>
              <a:defRPr sz="1200"/>
            </a:lvl9pPr>
          </a:lstStyle>
          <a:p>
            <a:pPr marL="0" lvl="0" indent="0" algn="r" rtl="0">
              <a:spcBef>
                <a:spcPts val="0"/>
              </a:spcBef>
              <a:spcAft>
                <a:spcPts val="0"/>
              </a:spcAft>
              <a:buNone/>
            </a:pPr>
            <a:fld id="{00000000-1234-1234-1234-123412341234}" type="slidenum">
              <a:rPr lang="en-GB"/>
              <a:t>‹#›</a:t>
            </a:fld>
            <a:endParaRPr/>
          </a:p>
        </p:txBody>
      </p:sp>
      <p:sp>
        <p:nvSpPr>
          <p:cNvPr id="61" name="Google Shape;61;g3e180934ebe_0_53"/>
          <p:cNvSpPr txBox="1"/>
          <p:nvPr/>
        </p:nvSpPr>
        <p:spPr>
          <a:xfrm>
            <a:off x="507600" y="6408001"/>
            <a:ext cx="644400" cy="1848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b="1">
                <a:solidFill>
                  <a:schemeClr val="dk1"/>
                </a:solidFill>
                <a:latin typeface="Inclusive Sans"/>
                <a:ea typeface="Inclusive Sans"/>
                <a:cs typeface="Inclusive Sans"/>
                <a:sym typeface="Inclusive Sans"/>
              </a:rPr>
              <a:t>NIHR </a:t>
            </a:r>
            <a:r>
              <a:rPr lang="en-GB" sz="1200">
                <a:solidFill>
                  <a:schemeClr val="dk1"/>
                </a:solidFill>
                <a:latin typeface="Inclusive Sans"/>
                <a:ea typeface="Inclusive Sans"/>
                <a:cs typeface="Inclusive Sans"/>
                <a:sym typeface="Inclusive Sans"/>
              </a:rPr>
              <a:t> |</a:t>
            </a:r>
            <a:endParaRPr sz="1400"/>
          </a:p>
        </p:txBody>
      </p:sp>
      <p:pic>
        <p:nvPicPr>
          <p:cNvPr id="62" name="Google Shape;62;g3e180934ebe_0_53" title="Line red.png"/>
          <p:cNvPicPr preferRelativeResize="0"/>
          <p:nvPr/>
        </p:nvPicPr>
        <p:blipFill>
          <a:blip r:embed="rId2">
            <a:alphaModFix/>
          </a:blip>
          <a:stretch>
            <a:fillRect/>
          </a:stretch>
        </p:blipFill>
        <p:spPr>
          <a:xfrm>
            <a:off x="0" y="1220476"/>
            <a:ext cx="12192000" cy="95246"/>
          </a:xfrm>
          <a:prstGeom prst="rect">
            <a:avLst/>
          </a:prstGeom>
          <a:noFill/>
          <a:ln>
            <a:noFill/>
          </a:ln>
        </p:spPr>
      </p:pic>
      <p:sp>
        <p:nvSpPr>
          <p:cNvPr id="63" name="Google Shape;63;g3e180934ebe_0_53"/>
          <p:cNvSpPr txBox="1">
            <a:spLocks noGrp="1"/>
          </p:cNvSpPr>
          <p:nvPr>
            <p:ph type="subTitle" idx="1"/>
          </p:nvPr>
        </p:nvSpPr>
        <p:spPr>
          <a:xfrm>
            <a:off x="507588" y="1676725"/>
            <a:ext cx="10818600" cy="219600"/>
          </a:xfrm>
          <a:prstGeom prst="rect">
            <a:avLst/>
          </a:prstGeom>
        </p:spPr>
        <p:txBody>
          <a:bodyPr spcFirstLastPara="1" wrap="square" lIns="0" tIns="0" rIns="0" bIns="0" anchor="t" anchorCtr="0">
            <a:noAutofit/>
          </a:bodyPr>
          <a:lstStyle>
            <a:lvl1pPr lvl="0">
              <a:spcBef>
                <a:spcPts val="1000"/>
              </a:spcBef>
              <a:spcAft>
                <a:spcPts val="0"/>
              </a:spcAft>
              <a:buClr>
                <a:schemeClr val="dk1"/>
              </a:buClr>
              <a:buSzPts val="2000"/>
              <a:buFont typeface="Inclusive Sans"/>
              <a:buNone/>
              <a:defRPr sz="2000" b="1">
                <a:solidFill>
                  <a:schemeClr val="dk1"/>
                </a:solidFill>
              </a:defRPr>
            </a:lvl1pPr>
            <a:lvl2pPr lvl="1">
              <a:spcBef>
                <a:spcPts val="500"/>
              </a:spcBef>
              <a:spcAft>
                <a:spcPts val="0"/>
              </a:spcAft>
              <a:buSzPts val="2400"/>
              <a:buNone/>
              <a:defRPr/>
            </a:lvl2pPr>
            <a:lvl3pPr lvl="2">
              <a:spcBef>
                <a:spcPts val="500"/>
              </a:spcBef>
              <a:spcAft>
                <a:spcPts val="0"/>
              </a:spcAft>
              <a:buSzPts val="2000"/>
              <a:buNone/>
              <a:defRPr/>
            </a:lvl3pPr>
            <a:lvl4pPr lvl="3">
              <a:spcBef>
                <a:spcPts val="500"/>
              </a:spcBef>
              <a:spcAft>
                <a:spcPts val="0"/>
              </a:spcAft>
              <a:buSzPts val="1800"/>
              <a:buNone/>
              <a:defRPr/>
            </a:lvl4pPr>
            <a:lvl5pPr lvl="4">
              <a:spcBef>
                <a:spcPts val="500"/>
              </a:spcBef>
              <a:spcAft>
                <a:spcPts val="0"/>
              </a:spcAft>
              <a:buSzPts val="18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64" name="Google Shape;64;g3e180934ebe_0_53"/>
          <p:cNvSpPr txBox="1">
            <a:spLocks noGrp="1"/>
          </p:cNvSpPr>
          <p:nvPr>
            <p:ph type="body" idx="2"/>
          </p:nvPr>
        </p:nvSpPr>
        <p:spPr>
          <a:xfrm>
            <a:off x="507588" y="2051160"/>
            <a:ext cx="10279500" cy="3625800"/>
          </a:xfrm>
          <a:prstGeom prst="rect">
            <a:avLst/>
          </a:prstGeom>
        </p:spPr>
        <p:txBody>
          <a:bodyPr spcFirstLastPara="1" wrap="square" lIns="0" tIns="0" rIns="0" bIns="0" anchor="t" anchorCtr="0">
            <a:noAutofit/>
          </a:bodyPr>
          <a:lstStyle>
            <a:lvl1pPr marL="457200" lvl="0" indent="-336550">
              <a:lnSpc>
                <a:spcPct val="115000"/>
              </a:lnSpc>
              <a:spcBef>
                <a:spcPts val="0"/>
              </a:spcBef>
              <a:spcAft>
                <a:spcPts val="0"/>
              </a:spcAft>
              <a:buSzPts val="1700"/>
              <a:buFont typeface="Inclusive Sans"/>
              <a:buChar char="•"/>
              <a:defRPr sz="1700"/>
            </a:lvl1pPr>
            <a:lvl2pPr marL="914400" lvl="1" indent="-336550">
              <a:lnSpc>
                <a:spcPct val="115000"/>
              </a:lnSpc>
              <a:spcBef>
                <a:spcPts val="1000"/>
              </a:spcBef>
              <a:spcAft>
                <a:spcPts val="0"/>
              </a:spcAft>
              <a:buSzPts val="1700"/>
              <a:buFont typeface="Inclusive Sans"/>
              <a:buChar char="•"/>
              <a:defRPr sz="1700"/>
            </a:lvl2pPr>
            <a:lvl3pPr marL="1371600" lvl="2" indent="-336550">
              <a:lnSpc>
                <a:spcPct val="115000"/>
              </a:lnSpc>
              <a:spcBef>
                <a:spcPts val="1000"/>
              </a:spcBef>
              <a:spcAft>
                <a:spcPts val="0"/>
              </a:spcAft>
              <a:buSzPts val="1700"/>
              <a:buFont typeface="Inclusive Sans"/>
              <a:buChar char="–"/>
              <a:defRPr sz="1700"/>
            </a:lvl3pPr>
            <a:lvl4pPr marL="1828800" lvl="3" indent="-336550">
              <a:lnSpc>
                <a:spcPct val="115000"/>
              </a:lnSpc>
              <a:spcBef>
                <a:spcPts val="1000"/>
              </a:spcBef>
              <a:spcAft>
                <a:spcPts val="0"/>
              </a:spcAft>
              <a:buSzPts val="1700"/>
              <a:buFont typeface="Inclusive Sans"/>
              <a:buChar char="•"/>
              <a:defRPr sz="1700"/>
            </a:lvl4pPr>
            <a:lvl5pPr marL="2286000" lvl="4" indent="-336550">
              <a:lnSpc>
                <a:spcPct val="115000"/>
              </a:lnSpc>
              <a:spcBef>
                <a:spcPts val="1000"/>
              </a:spcBef>
              <a:spcAft>
                <a:spcPts val="0"/>
              </a:spcAft>
              <a:buSzPts val="1700"/>
              <a:buFont typeface="Inclusive Sans"/>
              <a:buChar char="•"/>
              <a:defRPr sz="1700"/>
            </a:lvl5pPr>
            <a:lvl6pPr marL="2743200" lvl="5" indent="-336550">
              <a:lnSpc>
                <a:spcPct val="115000"/>
              </a:lnSpc>
              <a:spcBef>
                <a:spcPts val="1000"/>
              </a:spcBef>
              <a:spcAft>
                <a:spcPts val="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6pPr>
            <a:lvl7pPr marL="3200400" lvl="6" indent="-336550">
              <a:lnSpc>
                <a:spcPct val="115000"/>
              </a:lnSpc>
              <a:spcBef>
                <a:spcPts val="1000"/>
              </a:spcBef>
              <a:spcAft>
                <a:spcPts val="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7pPr>
            <a:lvl8pPr marL="3657600" lvl="7" indent="-336550">
              <a:lnSpc>
                <a:spcPct val="115000"/>
              </a:lnSpc>
              <a:spcBef>
                <a:spcPts val="1000"/>
              </a:spcBef>
              <a:spcAft>
                <a:spcPts val="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8pPr>
            <a:lvl9pPr marL="4114800" lvl="8" indent="-336550">
              <a:lnSpc>
                <a:spcPct val="115000"/>
              </a:lnSpc>
              <a:spcBef>
                <a:spcPts val="1000"/>
              </a:spcBef>
              <a:spcAft>
                <a:spcPts val="100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9pPr>
          </a:lstStyle>
          <a:p>
            <a:endParaRPr/>
          </a:p>
        </p:txBody>
      </p:sp>
      <p:sp>
        <p:nvSpPr>
          <p:cNvPr id="65" name="Google Shape;65;g3e180934ebe_0_53"/>
          <p:cNvSpPr txBox="1">
            <a:spLocks noGrp="1"/>
          </p:cNvSpPr>
          <p:nvPr>
            <p:ph type="subTitle" idx="3"/>
          </p:nvPr>
        </p:nvSpPr>
        <p:spPr>
          <a:xfrm>
            <a:off x="1151935" y="6407944"/>
            <a:ext cx="6097500" cy="184800"/>
          </a:xfrm>
          <a:prstGeom prst="rect">
            <a:avLst/>
          </a:prstGeom>
        </p:spPr>
        <p:txBody>
          <a:bodyPr spcFirstLastPara="1" wrap="square" lIns="0" tIns="0" rIns="0" bIns="0" anchor="t" anchorCtr="0">
            <a:noAutofit/>
          </a:bodyPr>
          <a:lstStyle>
            <a:lvl1pPr lvl="0">
              <a:lnSpc>
                <a:spcPct val="100000"/>
              </a:lnSpc>
              <a:spcBef>
                <a:spcPts val="1000"/>
              </a:spcBef>
              <a:spcAft>
                <a:spcPts val="0"/>
              </a:spcAft>
              <a:buClr>
                <a:schemeClr val="dk1"/>
              </a:buClr>
              <a:buSzPts val="1200"/>
              <a:buFont typeface="Inclusive Sans"/>
              <a:buNone/>
              <a:defRPr sz="1200">
                <a:solidFill>
                  <a:schemeClr val="dk1"/>
                </a:solidFill>
              </a:defRPr>
            </a:lvl1pPr>
            <a:lvl2pPr lvl="1">
              <a:spcBef>
                <a:spcPts val="500"/>
              </a:spcBef>
              <a:spcAft>
                <a:spcPts val="0"/>
              </a:spcAft>
              <a:buSzPts val="2400"/>
              <a:buNone/>
              <a:defRPr/>
            </a:lvl2pPr>
            <a:lvl3pPr lvl="2">
              <a:spcBef>
                <a:spcPts val="500"/>
              </a:spcBef>
              <a:spcAft>
                <a:spcPts val="0"/>
              </a:spcAft>
              <a:buSzPts val="2000"/>
              <a:buNone/>
              <a:defRPr/>
            </a:lvl3pPr>
            <a:lvl4pPr lvl="3">
              <a:spcBef>
                <a:spcPts val="500"/>
              </a:spcBef>
              <a:spcAft>
                <a:spcPts val="0"/>
              </a:spcAft>
              <a:buSzPts val="1800"/>
              <a:buNone/>
              <a:defRPr/>
            </a:lvl4pPr>
            <a:lvl5pPr lvl="4">
              <a:spcBef>
                <a:spcPts val="500"/>
              </a:spcBef>
              <a:spcAft>
                <a:spcPts val="0"/>
              </a:spcAft>
              <a:buSzPts val="18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620">
          <p15:clr>
            <a:srgbClr val="E4696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py with image slide">
  <p:cSld name="Copy slide_1 column_1_3">
    <p:spTree>
      <p:nvGrpSpPr>
        <p:cNvPr id="1" name="Shape 66"/>
        <p:cNvGrpSpPr/>
        <p:nvPr/>
      </p:nvGrpSpPr>
      <p:grpSpPr>
        <a:xfrm>
          <a:off x="0" y="0"/>
          <a:ext cx="0" cy="0"/>
          <a:chOff x="0" y="0"/>
          <a:chExt cx="0" cy="0"/>
        </a:xfrm>
      </p:grpSpPr>
      <p:pic>
        <p:nvPicPr>
          <p:cNvPr id="67" name="Google Shape;67;g3e180934ebe_0_61" title="graphic element red 3.png"/>
          <p:cNvPicPr preferRelativeResize="0"/>
          <p:nvPr/>
        </p:nvPicPr>
        <p:blipFill>
          <a:blip r:embed="rId2">
            <a:alphaModFix/>
          </a:blip>
          <a:stretch>
            <a:fillRect/>
          </a:stretch>
        </p:blipFill>
        <p:spPr>
          <a:xfrm>
            <a:off x="7292518" y="0"/>
            <a:ext cx="4105016" cy="6857324"/>
          </a:xfrm>
          <a:prstGeom prst="rect">
            <a:avLst/>
          </a:prstGeom>
          <a:noFill/>
          <a:ln>
            <a:noFill/>
          </a:ln>
        </p:spPr>
      </p:pic>
      <p:sp>
        <p:nvSpPr>
          <p:cNvPr id="68" name="Google Shape;68;g3e180934ebe_0_61"/>
          <p:cNvSpPr txBox="1">
            <a:spLocks noGrp="1"/>
          </p:cNvSpPr>
          <p:nvPr>
            <p:ph type="title"/>
          </p:nvPr>
        </p:nvSpPr>
        <p:spPr>
          <a:xfrm>
            <a:off x="507600" y="473188"/>
            <a:ext cx="5588400" cy="993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500"/>
              <a:buNone/>
              <a:defRPr sz="3500" b="1"/>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9" name="Google Shape;69;g3e180934ebe_0_61"/>
          <p:cNvSpPr txBox="1">
            <a:spLocks noGrp="1"/>
          </p:cNvSpPr>
          <p:nvPr>
            <p:ph type="sldNum" idx="12"/>
          </p:nvPr>
        </p:nvSpPr>
        <p:spPr>
          <a:xfrm>
            <a:off x="10787062" y="6408650"/>
            <a:ext cx="897300" cy="184800"/>
          </a:xfrm>
          <a:prstGeom prst="rect">
            <a:avLst/>
          </a:prstGeom>
          <a:noFill/>
          <a:ln>
            <a:noFill/>
          </a:ln>
        </p:spPr>
        <p:txBody>
          <a:bodyPr spcFirstLastPara="1" wrap="square" lIns="0" tIns="0" rIns="0" bIns="0" anchor="t" anchorCtr="0">
            <a:spAutoFit/>
          </a:bodyPr>
          <a:lstStyle>
            <a:lvl1pPr marL="0" lvl="0" indent="0" algn="r">
              <a:spcBef>
                <a:spcPts val="0"/>
              </a:spcBef>
              <a:buNone/>
              <a:defRPr sz="1200"/>
            </a:lvl1pPr>
            <a:lvl2pPr marL="0" lvl="1" indent="0" algn="r">
              <a:spcBef>
                <a:spcPts val="0"/>
              </a:spcBef>
              <a:buNone/>
              <a:defRPr sz="1200"/>
            </a:lvl2pPr>
            <a:lvl3pPr marL="0" lvl="2" indent="0" algn="r">
              <a:spcBef>
                <a:spcPts val="0"/>
              </a:spcBef>
              <a:buNone/>
              <a:defRPr sz="1200"/>
            </a:lvl3pPr>
            <a:lvl4pPr marL="0" lvl="3" indent="0" algn="r">
              <a:spcBef>
                <a:spcPts val="0"/>
              </a:spcBef>
              <a:buNone/>
              <a:defRPr sz="1200"/>
            </a:lvl4pPr>
            <a:lvl5pPr marL="0" lvl="4" indent="0" algn="r">
              <a:spcBef>
                <a:spcPts val="0"/>
              </a:spcBef>
              <a:buNone/>
              <a:defRPr sz="1200"/>
            </a:lvl5pPr>
            <a:lvl6pPr marL="0" lvl="5" indent="0" algn="r">
              <a:spcBef>
                <a:spcPts val="0"/>
              </a:spcBef>
              <a:buNone/>
              <a:defRPr sz="1200"/>
            </a:lvl6pPr>
            <a:lvl7pPr marL="0" lvl="6" indent="0" algn="r">
              <a:spcBef>
                <a:spcPts val="0"/>
              </a:spcBef>
              <a:buNone/>
              <a:defRPr sz="1200"/>
            </a:lvl7pPr>
            <a:lvl8pPr marL="0" lvl="7" indent="0" algn="r">
              <a:spcBef>
                <a:spcPts val="0"/>
              </a:spcBef>
              <a:buNone/>
              <a:defRPr sz="1200"/>
            </a:lvl8pPr>
            <a:lvl9pPr marL="0" lvl="8" indent="0" algn="r">
              <a:spcBef>
                <a:spcPts val="0"/>
              </a:spcBef>
              <a:buNone/>
              <a:defRPr sz="1200"/>
            </a:lvl9pPr>
          </a:lstStyle>
          <a:p>
            <a:pPr marL="0" lvl="0" indent="0" algn="r" rtl="0">
              <a:spcBef>
                <a:spcPts val="0"/>
              </a:spcBef>
              <a:spcAft>
                <a:spcPts val="0"/>
              </a:spcAft>
              <a:buNone/>
            </a:pPr>
            <a:fld id="{00000000-1234-1234-1234-123412341234}" type="slidenum">
              <a:rPr lang="en-GB"/>
              <a:t>‹#›</a:t>
            </a:fld>
            <a:endParaRPr/>
          </a:p>
        </p:txBody>
      </p:sp>
      <p:sp>
        <p:nvSpPr>
          <p:cNvPr id="70" name="Google Shape;70;g3e180934ebe_0_61"/>
          <p:cNvSpPr txBox="1"/>
          <p:nvPr/>
        </p:nvSpPr>
        <p:spPr>
          <a:xfrm>
            <a:off x="507600" y="6408001"/>
            <a:ext cx="644400" cy="1848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b="1">
                <a:solidFill>
                  <a:schemeClr val="dk1"/>
                </a:solidFill>
                <a:latin typeface="Inclusive Sans"/>
                <a:ea typeface="Inclusive Sans"/>
                <a:cs typeface="Inclusive Sans"/>
                <a:sym typeface="Inclusive Sans"/>
              </a:rPr>
              <a:t>NIHR </a:t>
            </a:r>
            <a:r>
              <a:rPr lang="en-GB" sz="1200">
                <a:solidFill>
                  <a:schemeClr val="dk1"/>
                </a:solidFill>
                <a:latin typeface="Inclusive Sans"/>
                <a:ea typeface="Inclusive Sans"/>
                <a:cs typeface="Inclusive Sans"/>
                <a:sym typeface="Inclusive Sans"/>
              </a:rPr>
              <a:t> |</a:t>
            </a:r>
            <a:endParaRPr sz="1400"/>
          </a:p>
        </p:txBody>
      </p:sp>
      <p:sp>
        <p:nvSpPr>
          <p:cNvPr id="71" name="Google Shape;71;g3e180934ebe_0_61"/>
          <p:cNvSpPr txBox="1">
            <a:spLocks noGrp="1"/>
          </p:cNvSpPr>
          <p:nvPr>
            <p:ph type="subTitle" idx="1"/>
          </p:nvPr>
        </p:nvSpPr>
        <p:spPr>
          <a:xfrm>
            <a:off x="507588" y="1758175"/>
            <a:ext cx="5588400" cy="219600"/>
          </a:xfrm>
          <a:prstGeom prst="rect">
            <a:avLst/>
          </a:prstGeom>
        </p:spPr>
        <p:txBody>
          <a:bodyPr spcFirstLastPara="1" wrap="square" lIns="0" tIns="0" rIns="0" bIns="0" anchor="t" anchorCtr="0">
            <a:noAutofit/>
          </a:bodyPr>
          <a:lstStyle>
            <a:lvl1pPr lvl="0">
              <a:spcBef>
                <a:spcPts val="1000"/>
              </a:spcBef>
              <a:spcAft>
                <a:spcPts val="0"/>
              </a:spcAft>
              <a:buClr>
                <a:schemeClr val="dk1"/>
              </a:buClr>
              <a:buSzPts val="2000"/>
              <a:buFont typeface="Inclusive Sans"/>
              <a:buNone/>
              <a:defRPr sz="2000" b="1">
                <a:solidFill>
                  <a:schemeClr val="dk1"/>
                </a:solidFill>
              </a:defRPr>
            </a:lvl1pPr>
            <a:lvl2pPr lvl="1">
              <a:spcBef>
                <a:spcPts val="500"/>
              </a:spcBef>
              <a:spcAft>
                <a:spcPts val="0"/>
              </a:spcAft>
              <a:buSzPts val="2400"/>
              <a:buNone/>
              <a:defRPr/>
            </a:lvl2pPr>
            <a:lvl3pPr lvl="2">
              <a:spcBef>
                <a:spcPts val="500"/>
              </a:spcBef>
              <a:spcAft>
                <a:spcPts val="0"/>
              </a:spcAft>
              <a:buSzPts val="2000"/>
              <a:buNone/>
              <a:defRPr/>
            </a:lvl3pPr>
            <a:lvl4pPr lvl="3">
              <a:spcBef>
                <a:spcPts val="500"/>
              </a:spcBef>
              <a:spcAft>
                <a:spcPts val="0"/>
              </a:spcAft>
              <a:buSzPts val="1800"/>
              <a:buNone/>
              <a:defRPr/>
            </a:lvl4pPr>
            <a:lvl5pPr lvl="4">
              <a:spcBef>
                <a:spcPts val="500"/>
              </a:spcBef>
              <a:spcAft>
                <a:spcPts val="0"/>
              </a:spcAft>
              <a:buSzPts val="18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72" name="Google Shape;72;g3e180934ebe_0_61"/>
          <p:cNvSpPr txBox="1">
            <a:spLocks noGrp="1"/>
          </p:cNvSpPr>
          <p:nvPr>
            <p:ph type="body" idx="2"/>
          </p:nvPr>
        </p:nvSpPr>
        <p:spPr>
          <a:xfrm>
            <a:off x="507588" y="2132613"/>
            <a:ext cx="5588400" cy="3625800"/>
          </a:xfrm>
          <a:prstGeom prst="rect">
            <a:avLst/>
          </a:prstGeom>
        </p:spPr>
        <p:txBody>
          <a:bodyPr spcFirstLastPara="1" wrap="square" lIns="0" tIns="0" rIns="0" bIns="0" anchor="t" anchorCtr="0">
            <a:noAutofit/>
          </a:bodyPr>
          <a:lstStyle>
            <a:lvl1pPr marL="457200" lvl="0" indent="-336550">
              <a:lnSpc>
                <a:spcPct val="115000"/>
              </a:lnSpc>
              <a:spcBef>
                <a:spcPts val="0"/>
              </a:spcBef>
              <a:spcAft>
                <a:spcPts val="0"/>
              </a:spcAft>
              <a:buSzPts val="1700"/>
              <a:buFont typeface="Inclusive Sans"/>
              <a:buChar char="•"/>
              <a:defRPr sz="1700"/>
            </a:lvl1pPr>
            <a:lvl2pPr marL="914400" lvl="1" indent="-336550">
              <a:lnSpc>
                <a:spcPct val="115000"/>
              </a:lnSpc>
              <a:spcBef>
                <a:spcPts val="1000"/>
              </a:spcBef>
              <a:spcAft>
                <a:spcPts val="0"/>
              </a:spcAft>
              <a:buSzPts val="1700"/>
              <a:buFont typeface="Inclusive Sans"/>
              <a:buChar char="•"/>
              <a:defRPr sz="1700"/>
            </a:lvl2pPr>
            <a:lvl3pPr marL="1371600" lvl="2" indent="-336550">
              <a:lnSpc>
                <a:spcPct val="115000"/>
              </a:lnSpc>
              <a:spcBef>
                <a:spcPts val="1000"/>
              </a:spcBef>
              <a:spcAft>
                <a:spcPts val="0"/>
              </a:spcAft>
              <a:buSzPts val="1700"/>
              <a:buFont typeface="Inclusive Sans"/>
              <a:buChar char="–"/>
              <a:defRPr sz="1700"/>
            </a:lvl3pPr>
            <a:lvl4pPr marL="1828800" lvl="3" indent="-336550">
              <a:lnSpc>
                <a:spcPct val="115000"/>
              </a:lnSpc>
              <a:spcBef>
                <a:spcPts val="1000"/>
              </a:spcBef>
              <a:spcAft>
                <a:spcPts val="0"/>
              </a:spcAft>
              <a:buSzPts val="1700"/>
              <a:buFont typeface="Inclusive Sans"/>
              <a:buChar char="•"/>
              <a:defRPr sz="1700"/>
            </a:lvl4pPr>
            <a:lvl5pPr marL="2286000" lvl="4" indent="-336550">
              <a:lnSpc>
                <a:spcPct val="115000"/>
              </a:lnSpc>
              <a:spcBef>
                <a:spcPts val="1000"/>
              </a:spcBef>
              <a:spcAft>
                <a:spcPts val="0"/>
              </a:spcAft>
              <a:buSzPts val="1700"/>
              <a:buFont typeface="Inclusive Sans"/>
              <a:buChar char="•"/>
              <a:defRPr sz="1700"/>
            </a:lvl5pPr>
            <a:lvl6pPr marL="2743200" lvl="5" indent="-336550">
              <a:lnSpc>
                <a:spcPct val="115000"/>
              </a:lnSpc>
              <a:spcBef>
                <a:spcPts val="1000"/>
              </a:spcBef>
              <a:spcAft>
                <a:spcPts val="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6pPr>
            <a:lvl7pPr marL="3200400" lvl="6" indent="-336550">
              <a:lnSpc>
                <a:spcPct val="115000"/>
              </a:lnSpc>
              <a:spcBef>
                <a:spcPts val="1000"/>
              </a:spcBef>
              <a:spcAft>
                <a:spcPts val="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7pPr>
            <a:lvl8pPr marL="3657600" lvl="7" indent="-336550">
              <a:lnSpc>
                <a:spcPct val="115000"/>
              </a:lnSpc>
              <a:spcBef>
                <a:spcPts val="1000"/>
              </a:spcBef>
              <a:spcAft>
                <a:spcPts val="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8pPr>
            <a:lvl9pPr marL="4114800" lvl="8" indent="-336550">
              <a:lnSpc>
                <a:spcPct val="115000"/>
              </a:lnSpc>
              <a:spcBef>
                <a:spcPts val="1000"/>
              </a:spcBef>
              <a:spcAft>
                <a:spcPts val="100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9pPr>
          </a:lstStyle>
          <a:p>
            <a:endParaRPr/>
          </a:p>
        </p:txBody>
      </p:sp>
      <p:sp>
        <p:nvSpPr>
          <p:cNvPr id="73" name="Google Shape;73;g3e180934ebe_0_61"/>
          <p:cNvSpPr txBox="1">
            <a:spLocks noGrp="1"/>
          </p:cNvSpPr>
          <p:nvPr>
            <p:ph type="subTitle" idx="3"/>
          </p:nvPr>
        </p:nvSpPr>
        <p:spPr>
          <a:xfrm>
            <a:off x="1151935" y="6407944"/>
            <a:ext cx="6097500" cy="184800"/>
          </a:xfrm>
          <a:prstGeom prst="rect">
            <a:avLst/>
          </a:prstGeom>
        </p:spPr>
        <p:txBody>
          <a:bodyPr spcFirstLastPara="1" wrap="square" lIns="0" tIns="0" rIns="0" bIns="0" anchor="t" anchorCtr="0">
            <a:noAutofit/>
          </a:bodyPr>
          <a:lstStyle>
            <a:lvl1pPr lvl="0">
              <a:lnSpc>
                <a:spcPct val="100000"/>
              </a:lnSpc>
              <a:spcBef>
                <a:spcPts val="1000"/>
              </a:spcBef>
              <a:spcAft>
                <a:spcPts val="0"/>
              </a:spcAft>
              <a:buClr>
                <a:schemeClr val="dk1"/>
              </a:buClr>
              <a:buSzPts val="1200"/>
              <a:buFont typeface="Inclusive Sans"/>
              <a:buNone/>
              <a:defRPr sz="1200">
                <a:solidFill>
                  <a:schemeClr val="dk1"/>
                </a:solidFill>
              </a:defRPr>
            </a:lvl1pPr>
            <a:lvl2pPr lvl="1">
              <a:spcBef>
                <a:spcPts val="500"/>
              </a:spcBef>
              <a:spcAft>
                <a:spcPts val="0"/>
              </a:spcAft>
              <a:buSzPts val="2400"/>
              <a:buNone/>
              <a:defRPr/>
            </a:lvl2pPr>
            <a:lvl3pPr lvl="2">
              <a:spcBef>
                <a:spcPts val="500"/>
              </a:spcBef>
              <a:spcAft>
                <a:spcPts val="0"/>
              </a:spcAft>
              <a:buSzPts val="2000"/>
              <a:buNone/>
              <a:defRPr/>
            </a:lvl3pPr>
            <a:lvl4pPr lvl="3">
              <a:spcBef>
                <a:spcPts val="500"/>
              </a:spcBef>
              <a:spcAft>
                <a:spcPts val="0"/>
              </a:spcAft>
              <a:buSzPts val="1800"/>
              <a:buNone/>
              <a:defRPr/>
            </a:lvl4pPr>
            <a:lvl5pPr lvl="4">
              <a:spcBef>
                <a:spcPts val="500"/>
              </a:spcBef>
              <a:spcAft>
                <a:spcPts val="0"/>
              </a:spcAft>
              <a:buSzPts val="18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74" name="Google Shape;74;g3e180934ebe_0_61"/>
          <p:cNvSpPr>
            <a:spLocks noGrp="1"/>
          </p:cNvSpPr>
          <p:nvPr>
            <p:ph type="pic" idx="4"/>
          </p:nvPr>
        </p:nvSpPr>
        <p:spPr>
          <a:xfrm>
            <a:off x="6748423" y="570600"/>
            <a:ext cx="4935900" cy="5716800"/>
          </a:xfrm>
          <a:prstGeom prst="rect">
            <a:avLst/>
          </a:prstGeom>
          <a:solidFill>
            <a:schemeClr val="dk2"/>
          </a:solid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620">
          <p15:clr>
            <a:srgbClr val="E4696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llustration slide">
  <p:cSld name="Copy slide_1 column_1_3_1">
    <p:spTree>
      <p:nvGrpSpPr>
        <p:cNvPr id="1" name="Shape 75"/>
        <p:cNvGrpSpPr/>
        <p:nvPr/>
      </p:nvGrpSpPr>
      <p:grpSpPr>
        <a:xfrm>
          <a:off x="0" y="0"/>
          <a:ext cx="0" cy="0"/>
          <a:chOff x="0" y="0"/>
          <a:chExt cx="0" cy="0"/>
        </a:xfrm>
      </p:grpSpPr>
      <p:sp>
        <p:nvSpPr>
          <p:cNvPr id="76" name="Google Shape;76;g3e180934ebe_0_70"/>
          <p:cNvSpPr txBox="1">
            <a:spLocks noGrp="1"/>
          </p:cNvSpPr>
          <p:nvPr>
            <p:ph type="title"/>
          </p:nvPr>
        </p:nvSpPr>
        <p:spPr>
          <a:xfrm>
            <a:off x="507600" y="473188"/>
            <a:ext cx="6275400" cy="993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500"/>
              <a:buNone/>
              <a:defRPr sz="3500" b="1"/>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7" name="Google Shape;77;g3e180934ebe_0_70"/>
          <p:cNvSpPr txBox="1">
            <a:spLocks noGrp="1"/>
          </p:cNvSpPr>
          <p:nvPr>
            <p:ph type="sldNum" idx="12"/>
          </p:nvPr>
        </p:nvSpPr>
        <p:spPr>
          <a:xfrm>
            <a:off x="10787062" y="6408650"/>
            <a:ext cx="897300" cy="184800"/>
          </a:xfrm>
          <a:prstGeom prst="rect">
            <a:avLst/>
          </a:prstGeom>
          <a:noFill/>
          <a:ln>
            <a:noFill/>
          </a:ln>
        </p:spPr>
        <p:txBody>
          <a:bodyPr spcFirstLastPara="1" wrap="square" lIns="0" tIns="0" rIns="0" bIns="0" anchor="t" anchorCtr="0">
            <a:spAutoFit/>
          </a:bodyPr>
          <a:lstStyle>
            <a:lvl1pPr marL="0" lvl="0" indent="0" algn="r">
              <a:spcBef>
                <a:spcPts val="0"/>
              </a:spcBef>
              <a:buNone/>
              <a:defRPr sz="1200"/>
            </a:lvl1pPr>
            <a:lvl2pPr marL="0" lvl="1" indent="0" algn="r">
              <a:spcBef>
                <a:spcPts val="0"/>
              </a:spcBef>
              <a:buNone/>
              <a:defRPr sz="1200"/>
            </a:lvl2pPr>
            <a:lvl3pPr marL="0" lvl="2" indent="0" algn="r">
              <a:spcBef>
                <a:spcPts val="0"/>
              </a:spcBef>
              <a:buNone/>
              <a:defRPr sz="1200"/>
            </a:lvl3pPr>
            <a:lvl4pPr marL="0" lvl="3" indent="0" algn="r">
              <a:spcBef>
                <a:spcPts val="0"/>
              </a:spcBef>
              <a:buNone/>
              <a:defRPr sz="1200"/>
            </a:lvl4pPr>
            <a:lvl5pPr marL="0" lvl="4" indent="0" algn="r">
              <a:spcBef>
                <a:spcPts val="0"/>
              </a:spcBef>
              <a:buNone/>
              <a:defRPr sz="1200"/>
            </a:lvl5pPr>
            <a:lvl6pPr marL="0" lvl="5" indent="0" algn="r">
              <a:spcBef>
                <a:spcPts val="0"/>
              </a:spcBef>
              <a:buNone/>
              <a:defRPr sz="1200"/>
            </a:lvl6pPr>
            <a:lvl7pPr marL="0" lvl="6" indent="0" algn="r">
              <a:spcBef>
                <a:spcPts val="0"/>
              </a:spcBef>
              <a:buNone/>
              <a:defRPr sz="1200"/>
            </a:lvl7pPr>
            <a:lvl8pPr marL="0" lvl="7" indent="0" algn="r">
              <a:spcBef>
                <a:spcPts val="0"/>
              </a:spcBef>
              <a:buNone/>
              <a:defRPr sz="1200"/>
            </a:lvl8pPr>
            <a:lvl9pPr marL="0" lvl="8" indent="0" algn="r">
              <a:spcBef>
                <a:spcPts val="0"/>
              </a:spcBef>
              <a:buNone/>
              <a:defRPr sz="1200"/>
            </a:lvl9pPr>
          </a:lstStyle>
          <a:p>
            <a:pPr marL="0" lvl="0" indent="0" algn="r" rtl="0">
              <a:spcBef>
                <a:spcPts val="0"/>
              </a:spcBef>
              <a:spcAft>
                <a:spcPts val="0"/>
              </a:spcAft>
              <a:buNone/>
            </a:pPr>
            <a:fld id="{00000000-1234-1234-1234-123412341234}" type="slidenum">
              <a:rPr lang="en-GB"/>
              <a:t>‹#›</a:t>
            </a:fld>
            <a:endParaRPr/>
          </a:p>
        </p:txBody>
      </p:sp>
      <p:sp>
        <p:nvSpPr>
          <p:cNvPr id="78" name="Google Shape;78;g3e180934ebe_0_70"/>
          <p:cNvSpPr txBox="1"/>
          <p:nvPr/>
        </p:nvSpPr>
        <p:spPr>
          <a:xfrm>
            <a:off x="507600" y="6408001"/>
            <a:ext cx="644400" cy="1848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b="1">
                <a:solidFill>
                  <a:schemeClr val="dk1"/>
                </a:solidFill>
                <a:latin typeface="Inclusive Sans"/>
                <a:ea typeface="Inclusive Sans"/>
                <a:cs typeface="Inclusive Sans"/>
                <a:sym typeface="Inclusive Sans"/>
              </a:rPr>
              <a:t>NIHR </a:t>
            </a:r>
            <a:r>
              <a:rPr lang="en-GB" sz="1200">
                <a:solidFill>
                  <a:schemeClr val="dk1"/>
                </a:solidFill>
                <a:latin typeface="Inclusive Sans"/>
                <a:ea typeface="Inclusive Sans"/>
                <a:cs typeface="Inclusive Sans"/>
                <a:sym typeface="Inclusive Sans"/>
              </a:rPr>
              <a:t> |</a:t>
            </a:r>
            <a:endParaRPr sz="1400"/>
          </a:p>
        </p:txBody>
      </p:sp>
      <p:sp>
        <p:nvSpPr>
          <p:cNvPr id="79" name="Google Shape;79;g3e180934ebe_0_70"/>
          <p:cNvSpPr txBox="1">
            <a:spLocks noGrp="1"/>
          </p:cNvSpPr>
          <p:nvPr>
            <p:ph type="subTitle" idx="1"/>
          </p:nvPr>
        </p:nvSpPr>
        <p:spPr>
          <a:xfrm>
            <a:off x="507588" y="1757704"/>
            <a:ext cx="5588400" cy="219600"/>
          </a:xfrm>
          <a:prstGeom prst="rect">
            <a:avLst/>
          </a:prstGeom>
        </p:spPr>
        <p:txBody>
          <a:bodyPr spcFirstLastPara="1" wrap="square" lIns="0" tIns="0" rIns="0" bIns="0" anchor="t" anchorCtr="0">
            <a:noAutofit/>
          </a:bodyPr>
          <a:lstStyle>
            <a:lvl1pPr lvl="0">
              <a:spcBef>
                <a:spcPts val="1000"/>
              </a:spcBef>
              <a:spcAft>
                <a:spcPts val="0"/>
              </a:spcAft>
              <a:buClr>
                <a:schemeClr val="dk1"/>
              </a:buClr>
              <a:buSzPts val="2000"/>
              <a:buFont typeface="Inclusive Sans"/>
              <a:buNone/>
              <a:defRPr sz="2000" b="1">
                <a:solidFill>
                  <a:schemeClr val="dk1"/>
                </a:solidFill>
              </a:defRPr>
            </a:lvl1pPr>
            <a:lvl2pPr lvl="1">
              <a:spcBef>
                <a:spcPts val="500"/>
              </a:spcBef>
              <a:spcAft>
                <a:spcPts val="0"/>
              </a:spcAft>
              <a:buSzPts val="2400"/>
              <a:buNone/>
              <a:defRPr/>
            </a:lvl2pPr>
            <a:lvl3pPr lvl="2">
              <a:spcBef>
                <a:spcPts val="500"/>
              </a:spcBef>
              <a:spcAft>
                <a:spcPts val="0"/>
              </a:spcAft>
              <a:buSzPts val="2000"/>
              <a:buNone/>
              <a:defRPr/>
            </a:lvl3pPr>
            <a:lvl4pPr lvl="3">
              <a:spcBef>
                <a:spcPts val="500"/>
              </a:spcBef>
              <a:spcAft>
                <a:spcPts val="0"/>
              </a:spcAft>
              <a:buSzPts val="1800"/>
              <a:buNone/>
              <a:defRPr/>
            </a:lvl4pPr>
            <a:lvl5pPr lvl="4">
              <a:spcBef>
                <a:spcPts val="500"/>
              </a:spcBef>
              <a:spcAft>
                <a:spcPts val="0"/>
              </a:spcAft>
              <a:buSzPts val="18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80" name="Google Shape;80;g3e180934ebe_0_70"/>
          <p:cNvSpPr txBox="1">
            <a:spLocks noGrp="1"/>
          </p:cNvSpPr>
          <p:nvPr>
            <p:ph type="body" idx="2"/>
          </p:nvPr>
        </p:nvSpPr>
        <p:spPr>
          <a:xfrm>
            <a:off x="507588" y="2132141"/>
            <a:ext cx="5588400" cy="3625800"/>
          </a:xfrm>
          <a:prstGeom prst="rect">
            <a:avLst/>
          </a:prstGeom>
        </p:spPr>
        <p:txBody>
          <a:bodyPr spcFirstLastPara="1" wrap="square" lIns="0" tIns="0" rIns="0" bIns="0" anchor="t" anchorCtr="0">
            <a:noAutofit/>
          </a:bodyPr>
          <a:lstStyle>
            <a:lvl1pPr marL="457200" lvl="0" indent="-336550">
              <a:lnSpc>
                <a:spcPct val="115000"/>
              </a:lnSpc>
              <a:spcBef>
                <a:spcPts val="0"/>
              </a:spcBef>
              <a:spcAft>
                <a:spcPts val="0"/>
              </a:spcAft>
              <a:buSzPts val="1700"/>
              <a:buFont typeface="Inclusive Sans"/>
              <a:buChar char="•"/>
              <a:defRPr sz="1700"/>
            </a:lvl1pPr>
            <a:lvl2pPr marL="914400" lvl="1" indent="-336550">
              <a:lnSpc>
                <a:spcPct val="115000"/>
              </a:lnSpc>
              <a:spcBef>
                <a:spcPts val="1000"/>
              </a:spcBef>
              <a:spcAft>
                <a:spcPts val="0"/>
              </a:spcAft>
              <a:buSzPts val="1700"/>
              <a:buFont typeface="Inclusive Sans"/>
              <a:buChar char="•"/>
              <a:defRPr sz="1700"/>
            </a:lvl2pPr>
            <a:lvl3pPr marL="1371600" lvl="2" indent="-336550">
              <a:lnSpc>
                <a:spcPct val="115000"/>
              </a:lnSpc>
              <a:spcBef>
                <a:spcPts val="1000"/>
              </a:spcBef>
              <a:spcAft>
                <a:spcPts val="0"/>
              </a:spcAft>
              <a:buSzPts val="1700"/>
              <a:buFont typeface="Inclusive Sans"/>
              <a:buChar char="–"/>
              <a:defRPr sz="1700"/>
            </a:lvl3pPr>
            <a:lvl4pPr marL="1828800" lvl="3" indent="-336550">
              <a:lnSpc>
                <a:spcPct val="115000"/>
              </a:lnSpc>
              <a:spcBef>
                <a:spcPts val="1000"/>
              </a:spcBef>
              <a:spcAft>
                <a:spcPts val="0"/>
              </a:spcAft>
              <a:buSzPts val="1700"/>
              <a:buFont typeface="Inclusive Sans"/>
              <a:buChar char="•"/>
              <a:defRPr sz="1700"/>
            </a:lvl4pPr>
            <a:lvl5pPr marL="2286000" lvl="4" indent="-336550">
              <a:lnSpc>
                <a:spcPct val="115000"/>
              </a:lnSpc>
              <a:spcBef>
                <a:spcPts val="1000"/>
              </a:spcBef>
              <a:spcAft>
                <a:spcPts val="0"/>
              </a:spcAft>
              <a:buSzPts val="1700"/>
              <a:buFont typeface="Inclusive Sans"/>
              <a:buChar char="•"/>
              <a:defRPr sz="1700"/>
            </a:lvl5pPr>
            <a:lvl6pPr marL="2743200" lvl="5" indent="-336550">
              <a:lnSpc>
                <a:spcPct val="115000"/>
              </a:lnSpc>
              <a:spcBef>
                <a:spcPts val="1000"/>
              </a:spcBef>
              <a:spcAft>
                <a:spcPts val="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6pPr>
            <a:lvl7pPr marL="3200400" lvl="6" indent="-336550">
              <a:lnSpc>
                <a:spcPct val="115000"/>
              </a:lnSpc>
              <a:spcBef>
                <a:spcPts val="1000"/>
              </a:spcBef>
              <a:spcAft>
                <a:spcPts val="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7pPr>
            <a:lvl8pPr marL="3657600" lvl="7" indent="-336550">
              <a:lnSpc>
                <a:spcPct val="115000"/>
              </a:lnSpc>
              <a:spcBef>
                <a:spcPts val="1000"/>
              </a:spcBef>
              <a:spcAft>
                <a:spcPts val="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8pPr>
            <a:lvl9pPr marL="4114800" lvl="8" indent="-336550">
              <a:lnSpc>
                <a:spcPct val="115000"/>
              </a:lnSpc>
              <a:spcBef>
                <a:spcPts val="1000"/>
              </a:spcBef>
              <a:spcAft>
                <a:spcPts val="1000"/>
              </a:spcAft>
              <a:buClr>
                <a:schemeClr val="accent6"/>
              </a:buClr>
              <a:buSzPts val="1700"/>
              <a:buFont typeface="Inclusive Sans"/>
              <a:buChar char="•"/>
              <a:defRPr sz="1700">
                <a:solidFill>
                  <a:schemeClr val="accent6"/>
                </a:solidFill>
                <a:latin typeface="Inclusive Sans"/>
                <a:ea typeface="Inclusive Sans"/>
                <a:cs typeface="Inclusive Sans"/>
                <a:sym typeface="Inclusive Sans"/>
              </a:defRPr>
            </a:lvl9pPr>
          </a:lstStyle>
          <a:p>
            <a:endParaRPr/>
          </a:p>
        </p:txBody>
      </p:sp>
      <p:sp>
        <p:nvSpPr>
          <p:cNvPr id="81" name="Google Shape;81;g3e180934ebe_0_70"/>
          <p:cNvSpPr txBox="1">
            <a:spLocks noGrp="1"/>
          </p:cNvSpPr>
          <p:nvPr>
            <p:ph type="subTitle" idx="3"/>
          </p:nvPr>
        </p:nvSpPr>
        <p:spPr>
          <a:xfrm>
            <a:off x="1151935" y="6407944"/>
            <a:ext cx="6097500" cy="184800"/>
          </a:xfrm>
          <a:prstGeom prst="rect">
            <a:avLst/>
          </a:prstGeom>
        </p:spPr>
        <p:txBody>
          <a:bodyPr spcFirstLastPara="1" wrap="square" lIns="0" tIns="0" rIns="0" bIns="0" anchor="t" anchorCtr="0">
            <a:noAutofit/>
          </a:bodyPr>
          <a:lstStyle>
            <a:lvl1pPr lvl="0">
              <a:lnSpc>
                <a:spcPct val="100000"/>
              </a:lnSpc>
              <a:spcBef>
                <a:spcPts val="1000"/>
              </a:spcBef>
              <a:spcAft>
                <a:spcPts val="0"/>
              </a:spcAft>
              <a:buClr>
                <a:schemeClr val="dk1"/>
              </a:buClr>
              <a:buSzPts val="1200"/>
              <a:buFont typeface="Inclusive Sans"/>
              <a:buNone/>
              <a:defRPr sz="1200">
                <a:solidFill>
                  <a:schemeClr val="dk1"/>
                </a:solidFill>
              </a:defRPr>
            </a:lvl1pPr>
            <a:lvl2pPr lvl="1">
              <a:spcBef>
                <a:spcPts val="500"/>
              </a:spcBef>
              <a:spcAft>
                <a:spcPts val="0"/>
              </a:spcAft>
              <a:buSzPts val="2400"/>
              <a:buNone/>
              <a:defRPr/>
            </a:lvl2pPr>
            <a:lvl3pPr lvl="2">
              <a:spcBef>
                <a:spcPts val="500"/>
              </a:spcBef>
              <a:spcAft>
                <a:spcPts val="0"/>
              </a:spcAft>
              <a:buSzPts val="2000"/>
              <a:buNone/>
              <a:defRPr/>
            </a:lvl3pPr>
            <a:lvl4pPr lvl="3">
              <a:spcBef>
                <a:spcPts val="500"/>
              </a:spcBef>
              <a:spcAft>
                <a:spcPts val="0"/>
              </a:spcAft>
              <a:buSzPts val="1800"/>
              <a:buNone/>
              <a:defRPr/>
            </a:lvl4pPr>
            <a:lvl5pPr lvl="4">
              <a:spcBef>
                <a:spcPts val="500"/>
              </a:spcBef>
              <a:spcAft>
                <a:spcPts val="0"/>
              </a:spcAft>
              <a:buSzPts val="18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82" name="Google Shape;82;g3e180934ebe_0_70"/>
          <p:cNvSpPr>
            <a:spLocks noGrp="1"/>
          </p:cNvSpPr>
          <p:nvPr>
            <p:ph type="pic" idx="4"/>
          </p:nvPr>
        </p:nvSpPr>
        <p:spPr>
          <a:xfrm>
            <a:off x="6782938" y="614150"/>
            <a:ext cx="4810800" cy="5629800"/>
          </a:xfrm>
          <a:prstGeom prst="rect">
            <a:avLst/>
          </a:prstGeom>
          <a:solidFill>
            <a:srgbClr val="D8D8D8"/>
          </a:solid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960">
          <p15:clr>
            <a:srgbClr val="E46962"/>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3e180934ebe_0_0"/>
          <p:cNvSpPr txBox="1">
            <a:spLocks noGrp="1"/>
          </p:cNvSpPr>
          <p:nvPr>
            <p:ph type="title"/>
          </p:nvPr>
        </p:nvSpPr>
        <p:spPr>
          <a:xfrm>
            <a:off x="507600" y="365125"/>
            <a:ext cx="10818600" cy="1325700"/>
          </a:xfrm>
          <a:prstGeom prst="rect">
            <a:avLst/>
          </a:prstGeom>
          <a:noFill/>
          <a:ln>
            <a:noFill/>
          </a:ln>
        </p:spPr>
        <p:txBody>
          <a:bodyPr spcFirstLastPara="1" wrap="square" lIns="0" tIns="0" rIns="0" bIns="0" anchor="ctr" anchorCtr="0">
            <a:normAutofit/>
          </a:bodyPr>
          <a:lstStyle>
            <a:lvl1pPr marR="0" lvl="0" algn="l" rtl="0">
              <a:lnSpc>
                <a:spcPct val="90000"/>
              </a:lnSpc>
              <a:spcBef>
                <a:spcPts val="0"/>
              </a:spcBef>
              <a:spcAft>
                <a:spcPts val="0"/>
              </a:spcAft>
              <a:buClr>
                <a:schemeClr val="dk1"/>
              </a:buClr>
              <a:buSzPts val="4400"/>
              <a:buFont typeface="Inclusive Sans"/>
              <a:buNone/>
              <a:defRPr sz="4400" b="0" i="0" u="none" strike="noStrike" cap="none">
                <a:solidFill>
                  <a:schemeClr val="dk1"/>
                </a:solidFill>
                <a:latin typeface="Inclusive Sans"/>
                <a:ea typeface="Inclusive Sans"/>
                <a:cs typeface="Inclusive Sans"/>
                <a:sym typeface="Inclusive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g3e180934ebe_0_0"/>
          <p:cNvSpPr txBox="1">
            <a:spLocks noGrp="1"/>
          </p:cNvSpPr>
          <p:nvPr>
            <p:ph type="body" idx="1"/>
          </p:nvPr>
        </p:nvSpPr>
        <p:spPr>
          <a:xfrm>
            <a:off x="507600" y="1825625"/>
            <a:ext cx="10818600" cy="4351200"/>
          </a:xfrm>
          <a:prstGeom prst="rect">
            <a:avLst/>
          </a:prstGeom>
          <a:noFill/>
          <a:ln>
            <a:noFill/>
          </a:ln>
        </p:spPr>
        <p:txBody>
          <a:bodyPr spcFirstLastPara="1" wrap="square" lIns="0" tIns="0" rIns="0" bIns="0" anchor="t" anchorCtr="0">
            <a:normAutofit/>
          </a:bodyPr>
          <a:lstStyle>
            <a:lvl1pPr marL="457200" marR="0" lvl="0" indent="-406400" algn="l" rtl="0">
              <a:lnSpc>
                <a:spcPct val="90000"/>
              </a:lnSpc>
              <a:spcBef>
                <a:spcPts val="1000"/>
              </a:spcBef>
              <a:spcAft>
                <a:spcPts val="0"/>
              </a:spcAft>
              <a:buClr>
                <a:schemeClr val="accent6"/>
              </a:buClr>
              <a:buSzPts val="2800"/>
              <a:buFont typeface="Arial"/>
              <a:buChar char="•"/>
              <a:defRPr sz="2800" b="0" i="0" u="none" strike="noStrike" cap="none">
                <a:solidFill>
                  <a:schemeClr val="accent6"/>
                </a:solidFill>
                <a:latin typeface="Inclusive Sans"/>
                <a:ea typeface="Inclusive Sans"/>
                <a:cs typeface="Inclusive Sans"/>
                <a:sym typeface="Inclusive Sans"/>
              </a:defRPr>
            </a:lvl1pPr>
            <a:lvl2pPr marL="914400" marR="0" lvl="1" indent="-381000" algn="l" rtl="0">
              <a:lnSpc>
                <a:spcPct val="90000"/>
              </a:lnSpc>
              <a:spcBef>
                <a:spcPts val="500"/>
              </a:spcBef>
              <a:spcAft>
                <a:spcPts val="0"/>
              </a:spcAft>
              <a:buClr>
                <a:schemeClr val="accent6"/>
              </a:buClr>
              <a:buSzPts val="2400"/>
              <a:buFont typeface="Arial"/>
              <a:buChar char="•"/>
              <a:defRPr sz="2400" b="0" i="0" u="none" strike="noStrike" cap="none">
                <a:solidFill>
                  <a:schemeClr val="accent6"/>
                </a:solidFill>
                <a:latin typeface="Inclusive Sans"/>
                <a:ea typeface="Inclusive Sans"/>
                <a:cs typeface="Inclusive Sans"/>
                <a:sym typeface="Inclusive Sans"/>
              </a:defRPr>
            </a:lvl2pPr>
            <a:lvl3pPr marL="1371600" marR="0" lvl="2" indent="-355600" algn="l" rtl="0">
              <a:lnSpc>
                <a:spcPct val="90000"/>
              </a:lnSpc>
              <a:spcBef>
                <a:spcPts val="500"/>
              </a:spcBef>
              <a:spcAft>
                <a:spcPts val="0"/>
              </a:spcAft>
              <a:buClr>
                <a:schemeClr val="accent6"/>
              </a:buClr>
              <a:buSzPts val="2000"/>
              <a:buFont typeface="NTR"/>
              <a:buChar char="–"/>
              <a:defRPr sz="2000" b="0" i="0" u="none" strike="noStrike" cap="none">
                <a:solidFill>
                  <a:schemeClr val="accent6"/>
                </a:solidFill>
                <a:latin typeface="Inclusive Sans"/>
                <a:ea typeface="Inclusive Sans"/>
                <a:cs typeface="Inclusive Sans"/>
                <a:sym typeface="Inclusive Sans"/>
              </a:defRPr>
            </a:lvl3pPr>
            <a:lvl4pPr marL="1828800" marR="0" lvl="3" indent="-342900" algn="l" rtl="0">
              <a:lnSpc>
                <a:spcPct val="90000"/>
              </a:lnSpc>
              <a:spcBef>
                <a:spcPts val="500"/>
              </a:spcBef>
              <a:spcAft>
                <a:spcPts val="0"/>
              </a:spcAft>
              <a:buClr>
                <a:schemeClr val="accent6"/>
              </a:buClr>
              <a:buSzPts val="1800"/>
              <a:buFont typeface="Arial"/>
              <a:buChar char="•"/>
              <a:defRPr sz="1800" b="0" i="0" u="none" strike="noStrike" cap="none">
                <a:solidFill>
                  <a:schemeClr val="accent6"/>
                </a:solidFill>
                <a:latin typeface="Inclusive Sans"/>
                <a:ea typeface="Inclusive Sans"/>
                <a:cs typeface="Inclusive Sans"/>
                <a:sym typeface="Inclusive Sans"/>
              </a:defRPr>
            </a:lvl4pPr>
            <a:lvl5pPr marL="2286000" marR="0" lvl="4" indent="-342900" algn="l" rtl="0">
              <a:lnSpc>
                <a:spcPct val="90000"/>
              </a:lnSpc>
              <a:spcBef>
                <a:spcPts val="500"/>
              </a:spcBef>
              <a:spcAft>
                <a:spcPts val="0"/>
              </a:spcAft>
              <a:buClr>
                <a:schemeClr val="accent6"/>
              </a:buClr>
              <a:buSzPts val="1800"/>
              <a:buFont typeface="Arial"/>
              <a:buChar char="•"/>
              <a:defRPr sz="1800" b="0" i="0" u="none" strike="noStrike" cap="none">
                <a:solidFill>
                  <a:schemeClr val="accent6"/>
                </a:solidFill>
                <a:latin typeface="Inclusive Sans"/>
                <a:ea typeface="Inclusive Sans"/>
                <a:cs typeface="Inclusive Sans"/>
                <a:sym typeface="Inclusive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g3e180934ebe_0_0"/>
          <p:cNvSpPr txBox="1">
            <a:spLocks noGrp="1"/>
          </p:cNvSpPr>
          <p:nvPr>
            <p:ph type="sldNum" idx="12"/>
          </p:nvPr>
        </p:nvSpPr>
        <p:spPr>
          <a:xfrm>
            <a:off x="10787062" y="6408650"/>
            <a:ext cx="897300" cy="184800"/>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200" b="0" i="0" u="none" strike="noStrike" cap="none">
                <a:solidFill>
                  <a:schemeClr val="dk1"/>
                </a:solidFill>
                <a:latin typeface="Inclusive Sans"/>
                <a:ea typeface="Inclusive Sans"/>
                <a:cs typeface="Inclusive Sans"/>
                <a:sym typeface="Inclusive Sans"/>
              </a:defRPr>
            </a:lvl1pPr>
            <a:lvl2pPr marL="0" marR="0" lvl="1" indent="0" algn="r" rtl="0">
              <a:spcBef>
                <a:spcPts val="0"/>
              </a:spcBef>
              <a:buNone/>
              <a:defRPr sz="1200" b="0" i="0" u="none" strike="noStrike" cap="none">
                <a:solidFill>
                  <a:schemeClr val="dk1"/>
                </a:solidFill>
                <a:latin typeface="Inclusive Sans"/>
                <a:ea typeface="Inclusive Sans"/>
                <a:cs typeface="Inclusive Sans"/>
                <a:sym typeface="Inclusive Sans"/>
              </a:defRPr>
            </a:lvl2pPr>
            <a:lvl3pPr marL="0" marR="0" lvl="2" indent="0" algn="r" rtl="0">
              <a:spcBef>
                <a:spcPts val="0"/>
              </a:spcBef>
              <a:buNone/>
              <a:defRPr sz="1200" b="0" i="0" u="none" strike="noStrike" cap="none">
                <a:solidFill>
                  <a:schemeClr val="dk1"/>
                </a:solidFill>
                <a:latin typeface="Inclusive Sans"/>
                <a:ea typeface="Inclusive Sans"/>
                <a:cs typeface="Inclusive Sans"/>
                <a:sym typeface="Inclusive Sans"/>
              </a:defRPr>
            </a:lvl3pPr>
            <a:lvl4pPr marL="0" marR="0" lvl="3" indent="0" algn="r" rtl="0">
              <a:spcBef>
                <a:spcPts val="0"/>
              </a:spcBef>
              <a:buNone/>
              <a:defRPr sz="1200" b="0" i="0" u="none" strike="noStrike" cap="none">
                <a:solidFill>
                  <a:schemeClr val="dk1"/>
                </a:solidFill>
                <a:latin typeface="Inclusive Sans"/>
                <a:ea typeface="Inclusive Sans"/>
                <a:cs typeface="Inclusive Sans"/>
                <a:sym typeface="Inclusive Sans"/>
              </a:defRPr>
            </a:lvl4pPr>
            <a:lvl5pPr marL="0" marR="0" lvl="4" indent="0" algn="r" rtl="0">
              <a:spcBef>
                <a:spcPts val="0"/>
              </a:spcBef>
              <a:buNone/>
              <a:defRPr sz="1200" b="0" i="0" u="none" strike="noStrike" cap="none">
                <a:solidFill>
                  <a:schemeClr val="dk1"/>
                </a:solidFill>
                <a:latin typeface="Inclusive Sans"/>
                <a:ea typeface="Inclusive Sans"/>
                <a:cs typeface="Inclusive Sans"/>
                <a:sym typeface="Inclusive Sans"/>
              </a:defRPr>
            </a:lvl5pPr>
            <a:lvl6pPr marL="0" marR="0" lvl="5" indent="0" algn="r" rtl="0">
              <a:spcBef>
                <a:spcPts val="0"/>
              </a:spcBef>
              <a:buNone/>
              <a:defRPr sz="1200" b="0" i="0" u="none" strike="noStrike" cap="none">
                <a:solidFill>
                  <a:schemeClr val="dk1"/>
                </a:solidFill>
                <a:latin typeface="Inclusive Sans"/>
                <a:ea typeface="Inclusive Sans"/>
                <a:cs typeface="Inclusive Sans"/>
                <a:sym typeface="Inclusive Sans"/>
              </a:defRPr>
            </a:lvl6pPr>
            <a:lvl7pPr marL="0" marR="0" lvl="6" indent="0" algn="r" rtl="0">
              <a:spcBef>
                <a:spcPts val="0"/>
              </a:spcBef>
              <a:buNone/>
              <a:defRPr sz="1200" b="0" i="0" u="none" strike="noStrike" cap="none">
                <a:solidFill>
                  <a:schemeClr val="dk1"/>
                </a:solidFill>
                <a:latin typeface="Inclusive Sans"/>
                <a:ea typeface="Inclusive Sans"/>
                <a:cs typeface="Inclusive Sans"/>
                <a:sym typeface="Inclusive Sans"/>
              </a:defRPr>
            </a:lvl7pPr>
            <a:lvl8pPr marL="0" marR="0" lvl="7" indent="0" algn="r" rtl="0">
              <a:spcBef>
                <a:spcPts val="0"/>
              </a:spcBef>
              <a:buNone/>
              <a:defRPr sz="1200" b="0" i="0" u="none" strike="noStrike" cap="none">
                <a:solidFill>
                  <a:schemeClr val="dk1"/>
                </a:solidFill>
                <a:latin typeface="Inclusive Sans"/>
                <a:ea typeface="Inclusive Sans"/>
                <a:cs typeface="Inclusive Sans"/>
                <a:sym typeface="Inclusive Sans"/>
              </a:defRPr>
            </a:lvl8pPr>
            <a:lvl9pPr marL="0" marR="0" lvl="8" indent="0" algn="r" rtl="0">
              <a:spcBef>
                <a:spcPts val="0"/>
              </a:spcBef>
              <a:buNone/>
              <a:defRPr sz="1200" b="0" i="0" u="none" strike="noStrike" cap="none">
                <a:solidFill>
                  <a:schemeClr val="dk1"/>
                </a:solidFill>
                <a:latin typeface="Inclusive Sans"/>
                <a:ea typeface="Inclusive Sans"/>
                <a:cs typeface="Inclusive Sans"/>
                <a:sym typeface="Inclusive Sans"/>
              </a:defRPr>
            </a:lvl9pPr>
          </a:lstStyle>
          <a:p>
            <a:pPr marL="0" lvl="0" indent="0" algn="r" rtl="0">
              <a:spcBef>
                <a:spcPts val="0"/>
              </a:spcBef>
              <a:spcAft>
                <a:spcPts val="0"/>
              </a:spcAft>
              <a:buNone/>
            </a:pPr>
            <a:fld id="{00000000-1234-1234-1234-123412341234}" type="slidenum">
              <a:rPr lang="en-GB"/>
              <a:t>‹#›</a:t>
            </a:fld>
            <a:endParaRPr/>
          </a:p>
        </p:txBody>
      </p:sp>
      <p:sp>
        <p:nvSpPr>
          <p:cNvPr id="9" name="Google Shape;9;g3e180934ebe_0_0"/>
          <p:cNvSpPr txBox="1">
            <a:spLocks noGrp="1"/>
          </p:cNvSpPr>
          <p:nvPr>
            <p:ph type="ftr" idx="11"/>
          </p:nvPr>
        </p:nvSpPr>
        <p:spPr>
          <a:xfrm>
            <a:off x="1090974" y="6408651"/>
            <a:ext cx="4152600" cy="1848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200" b="0" i="0" u="none" strike="noStrike" cap="none">
                <a:solidFill>
                  <a:schemeClr val="dk1"/>
                </a:solidFill>
                <a:latin typeface="Inclusive Sans"/>
                <a:ea typeface="Inclusive Sans"/>
                <a:cs typeface="Inclusive Sans"/>
                <a:sym typeface="Inclusive Sans"/>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sense.odp.nihr.ac.uk/public/sense/app/6ed6ceb4-697f-473e-822f-e8d5ae035e71/overviewinvestigator%20scheme.qvw&amp;lang=en-US&amp;host=QVS%40crn-prod-odp" TargetMode="External"/><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hyperlink" Target="http://www.nihr.ac.uk/AssociatePIScheme" TargetMode="External"/><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19.png"/><Relationship Id="rId4" Type="http://schemas.openxmlformats.org/officeDocument/2006/relationships/hyperlink" Target="https://sites.google.com/nihr.ac.uk/associatepischeme/home?pli=1"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nihr.ac.uk/AssociatePIScheme" TargetMode="External"/><Relationship Id="rId7" Type="http://schemas.openxmlformats.org/officeDocument/2006/relationships/hyperlink" Target="https://learn.nihr.ac.uk/course/view.php?id=1121"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hyperlink" Target="http://www.nihr.ac.uk/AssociatePIScheme"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hyperlink" Target="http://www.nihr.ac.uk/AssociatePIScheme" TargetMode="External"/><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3E72"/>
        </a:solidFill>
        <a:effectLst/>
      </p:bgPr>
    </p:bg>
    <p:spTree>
      <p:nvGrpSpPr>
        <p:cNvPr id="1" name="Shape 161"/>
        <p:cNvGrpSpPr/>
        <p:nvPr/>
      </p:nvGrpSpPr>
      <p:grpSpPr>
        <a:xfrm>
          <a:off x="0" y="0"/>
          <a:ext cx="0" cy="0"/>
          <a:chOff x="0" y="0"/>
          <a:chExt cx="0" cy="0"/>
        </a:xfrm>
      </p:grpSpPr>
      <p:sp>
        <p:nvSpPr>
          <p:cNvPr id="162" name="Google Shape;162;g3f7a7a49281_0_0"/>
          <p:cNvSpPr txBox="1">
            <a:spLocks noGrp="1"/>
          </p:cNvSpPr>
          <p:nvPr>
            <p:ph type="ctrTitle"/>
          </p:nvPr>
        </p:nvSpPr>
        <p:spPr>
          <a:xfrm>
            <a:off x="507600" y="2533630"/>
            <a:ext cx="6070500" cy="12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Associate Principal Investigator (PI) Scheme</a:t>
            </a:r>
            <a:endParaRPr/>
          </a:p>
        </p:txBody>
      </p:sp>
      <p:sp>
        <p:nvSpPr>
          <p:cNvPr id="163" name="Google Shape;163;g3f7a7a49281_0_0"/>
          <p:cNvSpPr txBox="1">
            <a:spLocks noGrp="1"/>
          </p:cNvSpPr>
          <p:nvPr>
            <p:ph type="subTitle" idx="1"/>
          </p:nvPr>
        </p:nvSpPr>
        <p:spPr>
          <a:xfrm>
            <a:off x="507600" y="4526740"/>
            <a:ext cx="4991700" cy="7311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GB" dirty="0"/>
              <a:t>WARRIORS</a:t>
            </a:r>
            <a:endParaRPr dirty="0"/>
          </a:p>
        </p:txBody>
      </p:sp>
      <p:sp>
        <p:nvSpPr>
          <p:cNvPr id="166" name="Google Shape;166;g3f7a7a49281_0_0"/>
          <p:cNvSpPr txBox="1">
            <a:spLocks noGrp="1"/>
          </p:cNvSpPr>
          <p:nvPr>
            <p:ph type="subTitle" idx="4"/>
          </p:nvPr>
        </p:nvSpPr>
        <p:spPr>
          <a:xfrm>
            <a:off x="507638" y="1979771"/>
            <a:ext cx="4088700" cy="422400"/>
          </a:xfrm>
          <a:prstGeom prst="rect">
            <a:avLst/>
          </a:prstGeom>
        </p:spPr>
        <p:txBody>
          <a:bodyPr spcFirstLastPara="1" wrap="square" lIns="111425" tIns="71900" rIns="111425" bIns="71900" anchor="ctr" anchorCtr="0">
            <a:noAutofit/>
          </a:bodyPr>
          <a:lstStyle/>
          <a:p>
            <a:pPr marL="0" lvl="0" indent="0" algn="l" rtl="0">
              <a:lnSpc>
                <a:spcPct val="100000"/>
              </a:lnSpc>
              <a:spcBef>
                <a:spcPts val="1000"/>
              </a:spcBef>
              <a:spcAft>
                <a:spcPts val="0"/>
              </a:spcAft>
              <a:buNone/>
            </a:pPr>
            <a:r>
              <a:rPr lang="en-GB"/>
              <a:t>NIHR RDNCC</a:t>
            </a:r>
            <a:endParaRPr/>
          </a:p>
        </p:txBody>
      </p:sp>
      <p:pic>
        <p:nvPicPr>
          <p:cNvPr id="167" name="Google Shape;167;g3f7a7a49281_0_0"/>
          <p:cNvPicPr preferRelativeResize="0"/>
          <p:nvPr/>
        </p:nvPicPr>
        <p:blipFill rotWithShape="1">
          <a:blip r:embed="rId3">
            <a:alphaModFix/>
          </a:blip>
          <a:srcRect l="15963" t="37245" r="15963" b="37023"/>
          <a:stretch/>
        </p:blipFill>
        <p:spPr>
          <a:xfrm>
            <a:off x="8282962" y="5619300"/>
            <a:ext cx="3909039" cy="1238701"/>
          </a:xfrm>
          <a:prstGeom prst="rect">
            <a:avLst/>
          </a:prstGeom>
          <a:noFill/>
          <a:ln>
            <a:noFill/>
          </a:ln>
          <a:effectLst>
            <a:outerShdw blurRad="28573" dist="9524" dir="5400000" algn="bl" rotWithShape="0">
              <a:srgbClr val="000000">
                <a:alpha val="50000"/>
              </a:srgbClr>
            </a:outerShdw>
          </a:effectLst>
        </p:spPr>
      </p:pic>
      <p:sp>
        <p:nvSpPr>
          <p:cNvPr id="5" name="Subtitle 4">
            <a:extLst>
              <a:ext uri="{FF2B5EF4-FFF2-40B4-BE49-F238E27FC236}">
                <a16:creationId xmlns:a16="http://schemas.microsoft.com/office/drawing/2014/main" id="{1B520D64-E876-A884-8740-37B443139E9D}"/>
              </a:ext>
            </a:extLst>
          </p:cNvPr>
          <p:cNvSpPr>
            <a:spLocks noGrp="1"/>
          </p:cNvSpPr>
          <p:nvPr>
            <p:ph type="subTitle" idx="3"/>
          </p:nvPr>
        </p:nvSpPr>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27eaadc0cd9_1_1117"/>
          <p:cNvSpPr txBox="1">
            <a:spLocks noGrp="1"/>
          </p:cNvSpPr>
          <p:nvPr>
            <p:ph type="title"/>
          </p:nvPr>
        </p:nvSpPr>
        <p:spPr>
          <a:xfrm>
            <a:off x="507600" y="473187"/>
            <a:ext cx="10818600" cy="506700"/>
          </a:xfrm>
          <a:prstGeom prst="rect">
            <a:avLst/>
          </a:prstGeom>
          <a:noFill/>
          <a:ln>
            <a:noFill/>
          </a:ln>
        </p:spPr>
        <p:txBody>
          <a:bodyPr spcFirstLastPara="1" wrap="square" lIns="91425" tIns="45700" rIns="91425" bIns="45700" anchor="ctr" anchorCtr="0">
            <a:normAutofit fontScale="90000"/>
          </a:bodyPr>
          <a:lstStyle/>
          <a:p>
            <a:pPr marL="0" marR="0" lvl="0" indent="0" algn="l" rtl="0">
              <a:lnSpc>
                <a:spcPct val="90000"/>
              </a:lnSpc>
              <a:spcBef>
                <a:spcPts val="0"/>
              </a:spcBef>
              <a:spcAft>
                <a:spcPts val="0"/>
              </a:spcAft>
              <a:buNone/>
            </a:pPr>
            <a:r>
              <a:rPr lang="en-GB" sz="3200">
                <a:solidFill>
                  <a:srgbClr val="193E72"/>
                </a:solidFill>
              </a:rPr>
              <a:t>Associate PI Scheme - Trainee Eligibility Criteria</a:t>
            </a:r>
            <a:endParaRPr sz="3200">
              <a:solidFill>
                <a:srgbClr val="193E72"/>
              </a:solidFill>
            </a:endParaRPr>
          </a:p>
        </p:txBody>
      </p:sp>
      <p:sp>
        <p:nvSpPr>
          <p:cNvPr id="265" name="Google Shape;265;g27eaadc0cd9_1_1117"/>
          <p:cNvSpPr txBox="1"/>
          <p:nvPr/>
        </p:nvSpPr>
        <p:spPr>
          <a:xfrm>
            <a:off x="617925" y="1562175"/>
            <a:ext cx="10421700" cy="3014700"/>
          </a:xfrm>
          <a:prstGeom prst="rect">
            <a:avLst/>
          </a:prstGeom>
          <a:noFill/>
          <a:ln>
            <a:noFill/>
          </a:ln>
        </p:spPr>
        <p:txBody>
          <a:bodyPr spcFirstLastPara="1" wrap="square" lIns="91425" tIns="91425" rIns="91425" bIns="91425" anchor="t" anchorCtr="0">
            <a:spAutoFit/>
          </a:bodyPr>
          <a:lstStyle/>
          <a:p>
            <a:pPr marL="342900" marR="0" lvl="0" indent="-342900" algn="l" rtl="0">
              <a:lnSpc>
                <a:spcPct val="115000"/>
              </a:lnSpc>
              <a:spcBef>
                <a:spcPts val="0"/>
              </a:spcBef>
              <a:spcAft>
                <a:spcPts val="0"/>
              </a:spcAft>
              <a:buClr>
                <a:schemeClr val="accent1"/>
              </a:buClr>
              <a:buSzPts val="1800"/>
              <a:buFont typeface="Inclusive Sans"/>
              <a:buChar char="●"/>
            </a:pPr>
            <a:r>
              <a:rPr lang="en-GB" sz="1800">
                <a:solidFill>
                  <a:schemeClr val="accent6"/>
                </a:solidFill>
                <a:latin typeface="Inclusive Sans"/>
                <a:ea typeface="Inclusive Sans"/>
                <a:cs typeface="Inclusive Sans"/>
                <a:sym typeface="Inclusive Sans"/>
              </a:rPr>
              <a:t>Your chosen study must already be registered on the Associate PI Scheme</a:t>
            </a:r>
            <a:endParaRPr sz="1800">
              <a:solidFill>
                <a:schemeClr val="accent6"/>
              </a:solidFill>
              <a:latin typeface="Inclusive Sans"/>
              <a:ea typeface="Inclusive Sans"/>
              <a:cs typeface="Inclusive Sans"/>
              <a:sym typeface="Inclusive Sans"/>
            </a:endParaRPr>
          </a:p>
          <a:p>
            <a:pPr marL="342900" marR="0" lvl="0" indent="-342900" algn="l" rtl="0">
              <a:lnSpc>
                <a:spcPct val="115000"/>
              </a:lnSpc>
              <a:spcBef>
                <a:spcPts val="1000"/>
              </a:spcBef>
              <a:spcAft>
                <a:spcPts val="0"/>
              </a:spcAft>
              <a:buClr>
                <a:schemeClr val="accent1"/>
              </a:buClr>
              <a:buSzPts val="1800"/>
              <a:buFont typeface="Inclusive Sans"/>
              <a:buChar char="●"/>
            </a:pPr>
            <a:r>
              <a:rPr lang="en-GB" sz="1800">
                <a:solidFill>
                  <a:schemeClr val="accent6"/>
                </a:solidFill>
                <a:latin typeface="Inclusive Sans"/>
                <a:ea typeface="Inclusive Sans"/>
                <a:cs typeface="Inclusive Sans"/>
                <a:sym typeface="Inclusive Sans"/>
              </a:rPr>
              <a:t>Applicants can only be an Associate PI for one study at a time</a:t>
            </a:r>
            <a:endParaRPr sz="1800">
              <a:solidFill>
                <a:schemeClr val="accent6"/>
              </a:solidFill>
              <a:latin typeface="Inclusive Sans"/>
              <a:ea typeface="Inclusive Sans"/>
              <a:cs typeface="Inclusive Sans"/>
              <a:sym typeface="Inclusive Sans"/>
            </a:endParaRPr>
          </a:p>
          <a:p>
            <a:pPr marL="342900" marR="0" lvl="0" indent="-342900" algn="l" rtl="0">
              <a:lnSpc>
                <a:spcPct val="115000"/>
              </a:lnSpc>
              <a:spcBef>
                <a:spcPts val="1000"/>
              </a:spcBef>
              <a:spcAft>
                <a:spcPts val="0"/>
              </a:spcAft>
              <a:buClr>
                <a:schemeClr val="accent1"/>
              </a:buClr>
              <a:buSzPts val="1800"/>
              <a:buFont typeface="Inclusive Sans"/>
              <a:buChar char="●"/>
            </a:pPr>
            <a:r>
              <a:rPr lang="en-GB" sz="1800">
                <a:solidFill>
                  <a:schemeClr val="accent6"/>
                </a:solidFill>
                <a:latin typeface="Inclusive Sans"/>
                <a:ea typeface="Inclusive Sans"/>
                <a:cs typeface="Inclusive Sans"/>
                <a:sym typeface="Inclusive Sans"/>
              </a:rPr>
              <a:t>One Associate PI Trainee, per study, per site, at any one time</a:t>
            </a:r>
            <a:endParaRPr sz="1800">
              <a:solidFill>
                <a:schemeClr val="accent6"/>
              </a:solidFill>
              <a:latin typeface="Inclusive Sans"/>
              <a:ea typeface="Inclusive Sans"/>
              <a:cs typeface="Inclusive Sans"/>
              <a:sym typeface="Inclusive Sans"/>
            </a:endParaRPr>
          </a:p>
          <a:p>
            <a:pPr marL="342900" marR="0" lvl="0" indent="-342900" algn="l" rtl="0">
              <a:lnSpc>
                <a:spcPct val="115000"/>
              </a:lnSpc>
              <a:spcBef>
                <a:spcPts val="1000"/>
              </a:spcBef>
              <a:spcAft>
                <a:spcPts val="0"/>
              </a:spcAft>
              <a:buClr>
                <a:schemeClr val="accent1"/>
              </a:buClr>
              <a:buSzPts val="1800"/>
              <a:buFont typeface="Inclusive Sans"/>
              <a:buChar char="●"/>
            </a:pPr>
            <a:r>
              <a:rPr lang="en-GB" sz="1800">
                <a:solidFill>
                  <a:schemeClr val="accent6"/>
                </a:solidFill>
                <a:latin typeface="Inclusive Sans"/>
                <a:ea typeface="Inclusive Sans"/>
                <a:cs typeface="Inclusive Sans"/>
                <a:sym typeface="Inclusive Sans"/>
              </a:rPr>
              <a:t>Not eligible if your role is specifically funded to work on research</a:t>
            </a:r>
            <a:endParaRPr sz="1800">
              <a:solidFill>
                <a:schemeClr val="accent6"/>
              </a:solidFill>
              <a:latin typeface="Inclusive Sans"/>
              <a:ea typeface="Inclusive Sans"/>
              <a:cs typeface="Inclusive Sans"/>
              <a:sym typeface="Inclusive Sans"/>
            </a:endParaRPr>
          </a:p>
          <a:p>
            <a:pPr marL="342900" marR="0" lvl="0" indent="-342900" algn="l" rtl="0">
              <a:lnSpc>
                <a:spcPct val="115000"/>
              </a:lnSpc>
              <a:spcBef>
                <a:spcPts val="1000"/>
              </a:spcBef>
              <a:spcAft>
                <a:spcPts val="0"/>
              </a:spcAft>
              <a:buClr>
                <a:schemeClr val="accent1"/>
              </a:buClr>
              <a:buSzPts val="1800"/>
              <a:buFont typeface="Inclusive Sans"/>
              <a:buChar char="●"/>
            </a:pPr>
            <a:r>
              <a:rPr lang="en-GB" sz="1800">
                <a:solidFill>
                  <a:schemeClr val="accent6"/>
                </a:solidFill>
                <a:latin typeface="Inclusive Sans"/>
                <a:ea typeface="Inclusive Sans"/>
                <a:cs typeface="Inclusive Sans"/>
                <a:sym typeface="Inclusive Sans"/>
              </a:rPr>
              <a:t>Associate PI Trainees must be able to commit to 6 months of working on a study at their site</a:t>
            </a:r>
            <a:endParaRPr sz="1800">
              <a:solidFill>
                <a:schemeClr val="accent6"/>
              </a:solidFill>
              <a:latin typeface="Inclusive Sans"/>
              <a:ea typeface="Inclusive Sans"/>
              <a:cs typeface="Inclusive Sans"/>
              <a:sym typeface="Inclusive Sans"/>
            </a:endParaRPr>
          </a:p>
          <a:p>
            <a:pPr marL="342900" marR="0" lvl="0" indent="-342900" algn="l" rtl="0">
              <a:lnSpc>
                <a:spcPct val="115000"/>
              </a:lnSpc>
              <a:spcBef>
                <a:spcPts val="1000"/>
              </a:spcBef>
              <a:spcAft>
                <a:spcPts val="1000"/>
              </a:spcAft>
              <a:buClr>
                <a:schemeClr val="accent1"/>
              </a:buClr>
              <a:buSzPts val="1800"/>
              <a:buFont typeface="Inclusive Sans"/>
              <a:buChar char="●"/>
            </a:pPr>
            <a:r>
              <a:rPr lang="en-GB" sz="1800">
                <a:solidFill>
                  <a:schemeClr val="accent6"/>
                </a:solidFill>
                <a:latin typeface="Inclusive Sans"/>
                <a:ea typeface="Inclusive Sans"/>
                <a:cs typeface="Inclusive Sans"/>
                <a:sym typeface="Inclusive Sans"/>
              </a:rPr>
              <a:t>Applicants must gain prior approval from their Local PI</a:t>
            </a:r>
            <a:endParaRPr sz="1600" b="0" i="0" u="none" strike="noStrike" cap="none">
              <a:solidFill>
                <a:schemeClr val="accent6"/>
              </a:solidFill>
              <a:latin typeface="Arial"/>
              <a:ea typeface="Arial"/>
              <a:cs typeface="Arial"/>
              <a:sym typeface="Arial"/>
            </a:endParaRPr>
          </a:p>
        </p:txBody>
      </p:sp>
      <p:pic>
        <p:nvPicPr>
          <p:cNvPr id="266" name="Google Shape;266;g27eaadc0cd9_1_1117"/>
          <p:cNvPicPr preferRelativeResize="0"/>
          <p:nvPr/>
        </p:nvPicPr>
        <p:blipFill rotWithShape="1">
          <a:blip r:embed="rId3">
            <a:alphaModFix/>
          </a:blip>
          <a:srcRect l="15963" t="37245" r="15963" b="37023"/>
          <a:stretch/>
        </p:blipFill>
        <p:spPr>
          <a:xfrm>
            <a:off x="8624300" y="5727575"/>
            <a:ext cx="3567700" cy="1130425"/>
          </a:xfrm>
          <a:prstGeom prst="rect">
            <a:avLst/>
          </a:prstGeom>
          <a:noFill/>
          <a:ln>
            <a:noFill/>
          </a:ln>
          <a:effectLst>
            <a:outerShdw blurRad="57150" dist="19050" dir="5400000" algn="bl" rotWithShape="0">
              <a:srgbClr val="000000">
                <a:alpha val="50000"/>
              </a:srgbClr>
            </a:outerShdw>
          </a:effectLst>
        </p:spPr>
      </p:pic>
      <p:sp>
        <p:nvSpPr>
          <p:cNvPr id="267" name="Google Shape;267;g27eaadc0cd9_1_1117"/>
          <p:cNvSpPr txBox="1">
            <a:spLocks noGrp="1"/>
          </p:cNvSpPr>
          <p:nvPr>
            <p:ph type="subTitle" idx="2"/>
          </p:nvPr>
        </p:nvSpPr>
        <p:spPr>
          <a:xfrm>
            <a:off x="1151935" y="6407944"/>
            <a:ext cx="6097500" cy="1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GB"/>
              <a:t>Associate Principal Investigator (PI) Scheme</a:t>
            </a:r>
            <a:endParaRPr/>
          </a:p>
          <a:p>
            <a:pPr marL="0" lvl="0" indent="0" algn="l" rtl="0">
              <a:spcBef>
                <a:spcPts val="100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cxnSp>
        <p:nvCxnSpPr>
          <p:cNvPr id="273" name="Google Shape;273;g27eaadc0cd9_1_920"/>
          <p:cNvCxnSpPr/>
          <p:nvPr/>
        </p:nvCxnSpPr>
        <p:spPr>
          <a:xfrm>
            <a:off x="1045227" y="4066427"/>
            <a:ext cx="3900" cy="242100"/>
          </a:xfrm>
          <a:prstGeom prst="straightConnector1">
            <a:avLst/>
          </a:prstGeom>
          <a:noFill/>
          <a:ln w="28575" cap="flat" cmpd="sng">
            <a:solidFill>
              <a:srgbClr val="F7953E"/>
            </a:solidFill>
            <a:prstDash val="solid"/>
            <a:round/>
            <a:headEnd type="none" w="med" len="med"/>
            <a:tailEnd type="none" w="med" len="med"/>
          </a:ln>
        </p:spPr>
      </p:cxnSp>
      <p:cxnSp>
        <p:nvCxnSpPr>
          <p:cNvPr id="274" name="Google Shape;274;g27eaadc0cd9_1_920"/>
          <p:cNvCxnSpPr>
            <a:endCxn id="275" idx="0"/>
          </p:cNvCxnSpPr>
          <p:nvPr/>
        </p:nvCxnSpPr>
        <p:spPr>
          <a:xfrm flipH="1">
            <a:off x="3055738" y="3665050"/>
            <a:ext cx="21900" cy="1710900"/>
          </a:xfrm>
          <a:prstGeom prst="straightConnector1">
            <a:avLst/>
          </a:prstGeom>
          <a:noFill/>
          <a:ln w="28575" cap="flat" cmpd="sng">
            <a:solidFill>
              <a:srgbClr val="F69F8C"/>
            </a:solidFill>
            <a:prstDash val="solid"/>
            <a:round/>
            <a:headEnd type="none" w="med" len="med"/>
            <a:tailEnd type="none" w="med" len="med"/>
          </a:ln>
        </p:spPr>
      </p:cxnSp>
      <p:grpSp>
        <p:nvGrpSpPr>
          <p:cNvPr id="276" name="Google Shape;276;g27eaadc0cd9_1_920"/>
          <p:cNvGrpSpPr/>
          <p:nvPr/>
        </p:nvGrpSpPr>
        <p:grpSpPr>
          <a:xfrm>
            <a:off x="140846" y="1456031"/>
            <a:ext cx="11900960" cy="718452"/>
            <a:chOff x="105525" y="809800"/>
            <a:chExt cx="8925943" cy="538852"/>
          </a:xfrm>
        </p:grpSpPr>
        <p:cxnSp>
          <p:nvCxnSpPr>
            <p:cNvPr id="277" name="Google Shape;277;g27eaadc0cd9_1_920"/>
            <p:cNvCxnSpPr>
              <a:stCxn id="278" idx="3"/>
              <a:endCxn id="279" idx="1"/>
            </p:cNvCxnSpPr>
            <p:nvPr/>
          </p:nvCxnSpPr>
          <p:spPr>
            <a:xfrm rot="10800000" flipH="1">
              <a:off x="1462125" y="1075352"/>
              <a:ext cx="6226500" cy="300"/>
            </a:xfrm>
            <a:prstGeom prst="straightConnector1">
              <a:avLst/>
            </a:prstGeom>
            <a:noFill/>
            <a:ln w="19050" cap="flat" cmpd="sng">
              <a:solidFill>
                <a:srgbClr val="1A3E72"/>
              </a:solidFill>
              <a:prstDash val="solid"/>
              <a:round/>
              <a:headEnd type="none" w="med" len="med"/>
              <a:tailEnd type="none" w="med" len="med"/>
            </a:ln>
          </p:spPr>
        </p:cxnSp>
        <p:sp>
          <p:nvSpPr>
            <p:cNvPr id="278" name="Google Shape;278;g27eaadc0cd9_1_920"/>
            <p:cNvSpPr/>
            <p:nvPr/>
          </p:nvSpPr>
          <p:spPr>
            <a:xfrm>
              <a:off x="105525" y="817652"/>
              <a:ext cx="1356600" cy="516000"/>
            </a:xfrm>
            <a:prstGeom prst="roundRect">
              <a:avLst>
                <a:gd name="adj" fmla="val 16667"/>
              </a:avLst>
            </a:prstGeom>
            <a:solidFill>
              <a:srgbClr val="F7953E"/>
            </a:solidFill>
            <a:ln>
              <a:noFill/>
            </a:ln>
          </p:spPr>
          <p:txBody>
            <a:bodyPr spcFirstLastPara="1" wrap="square" lIns="121900" tIns="121900" rIns="121900" bIns="121900" anchor="ctr" anchorCtr="0">
              <a:noAutofit/>
            </a:bodyPr>
            <a:lstStyle/>
            <a:p>
              <a:pPr marL="0" lvl="0" indent="0" algn="ctr" rtl="0">
                <a:spcBef>
                  <a:spcPts val="0"/>
                </a:spcBef>
                <a:spcAft>
                  <a:spcPts val="0"/>
                </a:spcAft>
                <a:buClr>
                  <a:schemeClr val="dk1"/>
                </a:buClr>
                <a:buSzPts val="1500"/>
                <a:buFont typeface="Arial"/>
                <a:buNone/>
              </a:pPr>
              <a:r>
                <a:rPr lang="en-GB" sz="1500" b="1">
                  <a:solidFill>
                    <a:srgbClr val="1A3E72"/>
                  </a:solidFill>
                  <a:latin typeface="Lato"/>
                  <a:ea typeface="Lato"/>
                  <a:cs typeface="Lato"/>
                  <a:sym typeface="Lato"/>
                </a:rPr>
                <a:t>Check your eligibility </a:t>
              </a:r>
              <a:endParaRPr sz="1500" b="1">
                <a:solidFill>
                  <a:srgbClr val="1A3E72"/>
                </a:solidFill>
                <a:latin typeface="Lato"/>
                <a:ea typeface="Lato"/>
                <a:cs typeface="Lato"/>
                <a:sym typeface="Lato"/>
              </a:endParaRPr>
            </a:p>
          </p:txBody>
        </p:sp>
        <p:sp>
          <p:nvSpPr>
            <p:cNvPr id="280" name="Google Shape;280;g27eaadc0cd9_1_920"/>
            <p:cNvSpPr/>
            <p:nvPr/>
          </p:nvSpPr>
          <p:spPr>
            <a:xfrm>
              <a:off x="1624877" y="809800"/>
              <a:ext cx="1342800" cy="531000"/>
            </a:xfrm>
            <a:prstGeom prst="roundRect">
              <a:avLst>
                <a:gd name="adj" fmla="val 16667"/>
              </a:avLst>
            </a:prstGeom>
            <a:solidFill>
              <a:srgbClr val="F69F8C"/>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500" b="1">
                  <a:solidFill>
                    <a:srgbClr val="1A3E72"/>
                  </a:solidFill>
                  <a:latin typeface="Lato"/>
                  <a:ea typeface="Lato"/>
                  <a:cs typeface="Lato"/>
                  <a:sym typeface="Lato"/>
                </a:rPr>
                <a:t>Find a study </a:t>
              </a:r>
              <a:endParaRPr sz="1500" b="1">
                <a:solidFill>
                  <a:srgbClr val="1A3E72"/>
                </a:solidFill>
                <a:latin typeface="Lato"/>
                <a:ea typeface="Lato"/>
                <a:cs typeface="Lato"/>
                <a:sym typeface="Lato"/>
              </a:endParaRPr>
            </a:p>
          </p:txBody>
        </p:sp>
        <p:sp>
          <p:nvSpPr>
            <p:cNvPr id="281" name="Google Shape;281;g27eaadc0cd9_1_920"/>
            <p:cNvSpPr/>
            <p:nvPr/>
          </p:nvSpPr>
          <p:spPr>
            <a:xfrm>
              <a:off x="3137415" y="817652"/>
              <a:ext cx="1342800" cy="531000"/>
            </a:xfrm>
            <a:prstGeom prst="roundRect">
              <a:avLst>
                <a:gd name="adj" fmla="val 16667"/>
              </a:avLst>
            </a:prstGeom>
            <a:solidFill>
              <a:srgbClr val="F4DB89"/>
            </a:solidFill>
            <a:ln>
              <a:noFill/>
            </a:ln>
          </p:spPr>
          <p:txBody>
            <a:bodyPr spcFirstLastPara="1" wrap="square" lIns="121900" tIns="121900" rIns="121900" bIns="121900" anchor="ctr" anchorCtr="0">
              <a:noAutofit/>
            </a:bodyPr>
            <a:lstStyle/>
            <a:p>
              <a:pPr marL="0" lvl="0" indent="0" algn="ctr" rtl="0">
                <a:spcBef>
                  <a:spcPts val="0"/>
                </a:spcBef>
                <a:spcAft>
                  <a:spcPts val="0"/>
                </a:spcAft>
                <a:buClr>
                  <a:schemeClr val="dk1"/>
                </a:buClr>
                <a:buSzPts val="1500"/>
                <a:buFont typeface="Arial"/>
                <a:buNone/>
              </a:pPr>
              <a:r>
                <a:rPr lang="en-GB" sz="1500" b="1">
                  <a:solidFill>
                    <a:srgbClr val="1A3E72"/>
                  </a:solidFill>
                  <a:latin typeface="Lato"/>
                  <a:ea typeface="Lato"/>
                  <a:cs typeface="Lato"/>
                  <a:sym typeface="Lato"/>
                </a:rPr>
                <a:t>Complete the Application form</a:t>
              </a:r>
              <a:endParaRPr sz="1500" b="1">
                <a:solidFill>
                  <a:srgbClr val="1A3E72"/>
                </a:solidFill>
                <a:latin typeface="Lato"/>
                <a:ea typeface="Lato"/>
                <a:cs typeface="Lato"/>
                <a:sym typeface="Lato"/>
              </a:endParaRPr>
            </a:p>
          </p:txBody>
        </p:sp>
        <p:sp>
          <p:nvSpPr>
            <p:cNvPr id="282" name="Google Shape;282;g27eaadc0cd9_1_920"/>
            <p:cNvSpPr/>
            <p:nvPr/>
          </p:nvSpPr>
          <p:spPr>
            <a:xfrm>
              <a:off x="4649964" y="817636"/>
              <a:ext cx="1342800" cy="531000"/>
            </a:xfrm>
            <a:prstGeom prst="roundRect">
              <a:avLst>
                <a:gd name="adj" fmla="val 16667"/>
              </a:avLst>
            </a:prstGeom>
            <a:solidFill>
              <a:srgbClr val="3FAF77"/>
            </a:solidFill>
            <a:ln>
              <a:noFill/>
            </a:ln>
          </p:spPr>
          <p:txBody>
            <a:bodyPr spcFirstLastPara="1" wrap="square" lIns="121900" tIns="121900" rIns="121900" bIns="121900" anchor="ctr" anchorCtr="0">
              <a:noAutofit/>
            </a:bodyPr>
            <a:lstStyle/>
            <a:p>
              <a:pPr marL="0" lvl="0" indent="0" algn="ctr" rtl="0">
                <a:spcBef>
                  <a:spcPts val="0"/>
                </a:spcBef>
                <a:spcAft>
                  <a:spcPts val="0"/>
                </a:spcAft>
                <a:buClr>
                  <a:schemeClr val="dk1"/>
                </a:buClr>
                <a:buSzPts val="1500"/>
                <a:buFont typeface="Arial"/>
                <a:buNone/>
              </a:pPr>
              <a:r>
                <a:rPr lang="en-GB" sz="1500" b="1">
                  <a:solidFill>
                    <a:srgbClr val="1A3E72"/>
                  </a:solidFill>
                  <a:latin typeface="Lato"/>
                  <a:ea typeface="Lato"/>
                  <a:cs typeface="Lato"/>
                  <a:sym typeface="Lato"/>
                </a:rPr>
                <a:t>Access to online learning </a:t>
              </a:r>
              <a:endParaRPr sz="1500" b="1">
                <a:solidFill>
                  <a:srgbClr val="1A3E72"/>
                </a:solidFill>
                <a:latin typeface="Lato"/>
                <a:ea typeface="Lato"/>
                <a:cs typeface="Lato"/>
                <a:sym typeface="Lato"/>
              </a:endParaRPr>
            </a:p>
          </p:txBody>
        </p:sp>
        <p:sp>
          <p:nvSpPr>
            <p:cNvPr id="283" name="Google Shape;283;g27eaadc0cd9_1_920"/>
            <p:cNvSpPr/>
            <p:nvPr/>
          </p:nvSpPr>
          <p:spPr>
            <a:xfrm>
              <a:off x="6169317" y="809800"/>
              <a:ext cx="1342800" cy="531000"/>
            </a:xfrm>
            <a:prstGeom prst="roundRect">
              <a:avLst>
                <a:gd name="adj" fmla="val 16667"/>
              </a:avLst>
            </a:prstGeom>
            <a:solidFill>
              <a:srgbClr val="58BAC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500" b="1">
                  <a:solidFill>
                    <a:srgbClr val="1A3E72"/>
                  </a:solidFill>
                  <a:latin typeface="Lato"/>
                  <a:ea typeface="Lato"/>
                  <a:cs typeface="Lato"/>
                  <a:sym typeface="Lato"/>
                </a:rPr>
                <a:t>Complete Associate PI Checklist</a:t>
              </a:r>
              <a:endParaRPr sz="1500" b="1">
                <a:solidFill>
                  <a:srgbClr val="1A3E72"/>
                </a:solidFill>
                <a:latin typeface="Lato"/>
                <a:ea typeface="Lato"/>
                <a:cs typeface="Lato"/>
                <a:sym typeface="Lato"/>
              </a:endParaRPr>
            </a:p>
          </p:txBody>
        </p:sp>
        <p:sp>
          <p:nvSpPr>
            <p:cNvPr id="279" name="Google Shape;279;g27eaadc0cd9_1_920"/>
            <p:cNvSpPr/>
            <p:nvPr/>
          </p:nvSpPr>
          <p:spPr>
            <a:xfrm>
              <a:off x="7688668" y="809800"/>
              <a:ext cx="1342800" cy="531000"/>
            </a:xfrm>
            <a:prstGeom prst="roundRect">
              <a:avLst>
                <a:gd name="adj" fmla="val 16667"/>
              </a:avLst>
            </a:prstGeom>
            <a:solidFill>
              <a:srgbClr val="616BB3">
                <a:alpha val="7484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500" b="1">
                  <a:solidFill>
                    <a:srgbClr val="1A3E72"/>
                  </a:solidFill>
                  <a:latin typeface="Lato"/>
                  <a:ea typeface="Lato"/>
                  <a:cs typeface="Lato"/>
                  <a:sym typeface="Lato"/>
                </a:rPr>
                <a:t>Certificate awarded</a:t>
              </a:r>
              <a:endParaRPr sz="1500" b="1">
                <a:solidFill>
                  <a:srgbClr val="1A3E72"/>
                </a:solidFill>
                <a:latin typeface="Lato"/>
                <a:ea typeface="Lato"/>
                <a:cs typeface="Lato"/>
                <a:sym typeface="Lato"/>
              </a:endParaRPr>
            </a:p>
          </p:txBody>
        </p:sp>
      </p:grpSp>
      <p:grpSp>
        <p:nvGrpSpPr>
          <p:cNvPr id="284" name="Google Shape;284;g27eaadc0cd9_1_920"/>
          <p:cNvGrpSpPr/>
          <p:nvPr/>
        </p:nvGrpSpPr>
        <p:grpSpPr>
          <a:xfrm>
            <a:off x="140850" y="2154475"/>
            <a:ext cx="11910305" cy="2889103"/>
            <a:chOff x="105528" y="1333646"/>
            <a:chExt cx="8932952" cy="2166881"/>
          </a:xfrm>
        </p:grpSpPr>
        <p:sp>
          <p:nvSpPr>
            <p:cNvPr id="285" name="Google Shape;285;g27eaadc0cd9_1_920"/>
            <p:cNvSpPr/>
            <p:nvPr/>
          </p:nvSpPr>
          <p:spPr>
            <a:xfrm>
              <a:off x="1618075" y="1340225"/>
              <a:ext cx="1356600" cy="1186500"/>
            </a:xfrm>
            <a:prstGeom prst="roundRect">
              <a:avLst>
                <a:gd name="adj" fmla="val 16667"/>
              </a:avLst>
            </a:prstGeom>
            <a:noFill/>
            <a:ln w="19050" cap="flat" cmpd="sng">
              <a:solidFill>
                <a:srgbClr val="F69F8C"/>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None/>
              </a:pPr>
              <a:endParaRPr sz="1200">
                <a:solidFill>
                  <a:srgbClr val="193E72"/>
                </a:solidFill>
                <a:latin typeface="Lato"/>
                <a:ea typeface="Lato"/>
                <a:cs typeface="Lato"/>
                <a:sym typeface="Lato"/>
              </a:endParaRPr>
            </a:p>
            <a:p>
              <a:pPr marL="0" lvl="0" indent="0" algn="ctr" rtl="0">
                <a:lnSpc>
                  <a:spcPct val="90000"/>
                </a:lnSpc>
                <a:spcBef>
                  <a:spcPts val="0"/>
                </a:spcBef>
                <a:spcAft>
                  <a:spcPts val="0"/>
                </a:spcAft>
                <a:buNone/>
              </a:pPr>
              <a:r>
                <a:rPr lang="en-GB" sz="1100">
                  <a:solidFill>
                    <a:srgbClr val="193E72"/>
                  </a:solidFill>
                  <a:latin typeface="Lato"/>
                  <a:ea typeface="Lato"/>
                  <a:cs typeface="Lato"/>
                  <a:sym typeface="Lato"/>
                </a:rPr>
                <a:t>To identify a study that is registered onto the Associate PI Scheme and open to recruitment at your local site, visit the </a:t>
              </a:r>
              <a:r>
                <a:rPr lang="en-GB" sz="1100" b="1" u="sng">
                  <a:solidFill>
                    <a:srgbClr val="193E72"/>
                  </a:solidFill>
                  <a:latin typeface="Lato"/>
                  <a:ea typeface="Lato"/>
                  <a:cs typeface="Lato"/>
                  <a:sym typeface="Lato"/>
                  <a:hlinkClick r:id="rId3">
                    <a:extLst>
                      <a:ext uri="{A12FA001-AC4F-418D-AE19-62706E023703}">
                        <ahyp:hlinkClr xmlns:ahyp="http://schemas.microsoft.com/office/drawing/2018/hyperlinkcolor" val="tx"/>
                      </a:ext>
                    </a:extLst>
                  </a:hlinkClick>
                </a:rPr>
                <a:t>Associate PI Scheme dashboard</a:t>
              </a:r>
              <a:r>
                <a:rPr lang="en-GB" sz="1100" b="1">
                  <a:solidFill>
                    <a:srgbClr val="193E72"/>
                  </a:solidFill>
                </a:rPr>
                <a:t>,</a:t>
              </a:r>
              <a:r>
                <a:rPr lang="en-GB" sz="1100">
                  <a:solidFill>
                    <a:srgbClr val="193E72"/>
                  </a:solidFill>
                </a:rPr>
                <a:t> and the ‘</a:t>
              </a:r>
              <a:r>
                <a:rPr lang="en-GB" sz="1100" i="1">
                  <a:solidFill>
                    <a:srgbClr val="193E72"/>
                  </a:solidFill>
                </a:rPr>
                <a:t>Where can I Take Part?</a:t>
              </a:r>
              <a:r>
                <a:rPr lang="en-GB" sz="1100">
                  <a:solidFill>
                    <a:srgbClr val="193E72"/>
                  </a:solidFill>
                </a:rPr>
                <a:t>’ tool.</a:t>
              </a:r>
              <a:endParaRPr sz="1100">
                <a:solidFill>
                  <a:srgbClr val="193E72"/>
                </a:solidFill>
              </a:endParaRPr>
            </a:p>
            <a:p>
              <a:pPr marL="0" lvl="0" indent="0" algn="ctr" rtl="0">
                <a:spcBef>
                  <a:spcPts val="0"/>
                </a:spcBef>
                <a:spcAft>
                  <a:spcPts val="0"/>
                </a:spcAft>
                <a:buNone/>
              </a:pPr>
              <a:endParaRPr sz="1200">
                <a:solidFill>
                  <a:srgbClr val="1A3E72"/>
                </a:solidFill>
                <a:latin typeface="Lato"/>
                <a:ea typeface="Lato"/>
                <a:cs typeface="Lato"/>
                <a:sym typeface="Lato"/>
              </a:endParaRPr>
            </a:p>
          </p:txBody>
        </p:sp>
        <p:sp>
          <p:nvSpPr>
            <p:cNvPr id="286" name="Google Shape;286;g27eaadc0cd9_1_920"/>
            <p:cNvSpPr/>
            <p:nvPr/>
          </p:nvSpPr>
          <p:spPr>
            <a:xfrm>
              <a:off x="105528" y="1333646"/>
              <a:ext cx="1356600" cy="1434000"/>
            </a:xfrm>
            <a:prstGeom prst="roundRect">
              <a:avLst>
                <a:gd name="adj" fmla="val 16667"/>
              </a:avLst>
            </a:prstGeom>
            <a:noFill/>
            <a:ln w="19050" cap="flat" cmpd="sng">
              <a:solidFill>
                <a:srgbClr val="F7953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100">
                <a:solidFill>
                  <a:srgbClr val="1A3E72"/>
                </a:solidFill>
                <a:highlight>
                  <a:srgbClr val="FFFFFF"/>
                </a:highlight>
                <a:latin typeface="Lato"/>
                <a:ea typeface="Lato"/>
                <a:cs typeface="Lato"/>
                <a:sym typeface="Lato"/>
              </a:endParaRPr>
            </a:p>
            <a:p>
              <a:pPr marL="0" lvl="0" indent="0" algn="ctr" rtl="0">
                <a:spcBef>
                  <a:spcPts val="0"/>
                </a:spcBef>
                <a:spcAft>
                  <a:spcPts val="0"/>
                </a:spcAft>
                <a:buNone/>
              </a:pPr>
              <a:r>
                <a:rPr lang="en-GB" sz="1100">
                  <a:solidFill>
                    <a:srgbClr val="1A3E72"/>
                  </a:solidFill>
                  <a:highlight>
                    <a:srgbClr val="FFFFFF"/>
                  </a:highlight>
                  <a:latin typeface="Lato"/>
                  <a:ea typeface="Lato"/>
                  <a:cs typeface="Lato"/>
                  <a:sym typeface="Lato"/>
                </a:rPr>
                <a:t>Before you begin, check you meet the trainee eligibility criteria - Full details can be </a:t>
              </a:r>
              <a:r>
                <a:rPr lang="en-GB" sz="1100">
                  <a:solidFill>
                    <a:srgbClr val="1A3E72"/>
                  </a:solidFill>
                  <a:latin typeface="Lato"/>
                  <a:ea typeface="Lato"/>
                  <a:cs typeface="Lato"/>
                  <a:sym typeface="Lato"/>
                </a:rPr>
                <a:t>found on the </a:t>
              </a:r>
              <a:r>
                <a:rPr lang="en-GB" sz="1100" b="1">
                  <a:solidFill>
                    <a:srgbClr val="1A3E72"/>
                  </a:solidFill>
                  <a:latin typeface="Lato"/>
                  <a:ea typeface="Lato"/>
                  <a:cs typeface="Lato"/>
                  <a:sym typeface="Lato"/>
                </a:rPr>
                <a:t>NIHR Associate PI Scheme Website: </a:t>
              </a:r>
              <a:endParaRPr sz="1100" b="1">
                <a:solidFill>
                  <a:srgbClr val="1A3E72"/>
                </a:solidFill>
                <a:latin typeface="Lato"/>
                <a:ea typeface="Lato"/>
                <a:cs typeface="Lato"/>
                <a:sym typeface="Lato"/>
              </a:endParaRPr>
            </a:p>
            <a:p>
              <a:pPr marL="0" lvl="0" indent="0" algn="ctr" rtl="0">
                <a:lnSpc>
                  <a:spcPct val="115000"/>
                </a:lnSpc>
                <a:spcBef>
                  <a:spcPts val="0"/>
                </a:spcBef>
                <a:spcAft>
                  <a:spcPts val="0"/>
                </a:spcAft>
                <a:buClr>
                  <a:schemeClr val="dk1"/>
                </a:buClr>
                <a:buSzPts val="1600"/>
                <a:buFont typeface="Arial"/>
                <a:buNone/>
              </a:pPr>
              <a:r>
                <a:rPr lang="en-GB" sz="1100" u="sng">
                  <a:solidFill>
                    <a:srgbClr val="1A3E72"/>
                  </a:solidFill>
                  <a:latin typeface="Lato"/>
                  <a:ea typeface="Lato"/>
                  <a:cs typeface="Lato"/>
                  <a:sym typeface="Lato"/>
                  <a:hlinkClick r:id="rId4">
                    <a:extLst>
                      <a:ext uri="{A12FA001-AC4F-418D-AE19-62706E023703}">
                        <ahyp:hlinkClr xmlns:ahyp="http://schemas.microsoft.com/office/drawing/2018/hyperlinkcolor" val="tx"/>
                      </a:ext>
                    </a:extLst>
                  </a:hlinkClick>
                </a:rPr>
                <a:t>www.NIHR.ac.uk/AssociatePIScheme</a:t>
              </a:r>
              <a:endParaRPr sz="1100">
                <a:solidFill>
                  <a:srgbClr val="1A3E72"/>
                </a:solidFill>
                <a:highlight>
                  <a:srgbClr val="FFFFFF"/>
                </a:highlight>
                <a:latin typeface="Lato"/>
                <a:ea typeface="Lato"/>
                <a:cs typeface="Lato"/>
                <a:sym typeface="Lato"/>
              </a:endParaRPr>
            </a:p>
            <a:p>
              <a:pPr marL="0" lvl="0" indent="0" algn="ctr" rtl="0">
                <a:spcBef>
                  <a:spcPts val="0"/>
                </a:spcBef>
                <a:spcAft>
                  <a:spcPts val="0"/>
                </a:spcAft>
                <a:buNone/>
              </a:pPr>
              <a:endParaRPr sz="800">
                <a:solidFill>
                  <a:srgbClr val="193E72"/>
                </a:solidFill>
                <a:latin typeface="Lato"/>
                <a:ea typeface="Lato"/>
                <a:cs typeface="Lato"/>
                <a:sym typeface="Lato"/>
              </a:endParaRPr>
            </a:p>
            <a:p>
              <a:pPr marL="0" lvl="0" indent="0" algn="ctr" rtl="0">
                <a:spcBef>
                  <a:spcPts val="0"/>
                </a:spcBef>
                <a:spcAft>
                  <a:spcPts val="0"/>
                </a:spcAft>
                <a:buNone/>
              </a:pPr>
              <a:endParaRPr sz="800">
                <a:solidFill>
                  <a:srgbClr val="193E72"/>
                </a:solidFill>
                <a:latin typeface="Lato"/>
                <a:ea typeface="Lato"/>
                <a:cs typeface="Lato"/>
                <a:sym typeface="Lato"/>
              </a:endParaRPr>
            </a:p>
          </p:txBody>
        </p:sp>
        <p:sp>
          <p:nvSpPr>
            <p:cNvPr id="287" name="Google Shape;287;g27eaadc0cd9_1_920"/>
            <p:cNvSpPr/>
            <p:nvPr/>
          </p:nvSpPr>
          <p:spPr>
            <a:xfrm>
              <a:off x="3130625" y="1347400"/>
              <a:ext cx="1356600" cy="1119300"/>
            </a:xfrm>
            <a:prstGeom prst="roundRect">
              <a:avLst>
                <a:gd name="adj" fmla="val 16667"/>
              </a:avLst>
            </a:prstGeom>
            <a:noFill/>
            <a:ln w="19050" cap="flat" cmpd="sng">
              <a:solidFill>
                <a:srgbClr val="F4DB89"/>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200">
                <a:solidFill>
                  <a:srgbClr val="1A3E72"/>
                </a:solidFill>
                <a:latin typeface="Lato"/>
                <a:ea typeface="Lato"/>
                <a:cs typeface="Lato"/>
                <a:sym typeface="Lato"/>
              </a:endParaRPr>
            </a:p>
            <a:p>
              <a:pPr marL="0" lvl="0" indent="0" algn="ctr" rtl="0">
                <a:spcBef>
                  <a:spcPts val="0"/>
                </a:spcBef>
                <a:spcAft>
                  <a:spcPts val="0"/>
                </a:spcAft>
                <a:buNone/>
              </a:pPr>
              <a:endParaRPr sz="1100">
                <a:solidFill>
                  <a:srgbClr val="1A3E72"/>
                </a:solidFill>
                <a:latin typeface="Lato"/>
                <a:ea typeface="Lato"/>
                <a:cs typeface="Lato"/>
                <a:sym typeface="Lato"/>
              </a:endParaRPr>
            </a:p>
            <a:p>
              <a:pPr marL="0" lvl="0" indent="0" algn="ctr" rtl="0">
                <a:spcBef>
                  <a:spcPts val="0"/>
                </a:spcBef>
                <a:spcAft>
                  <a:spcPts val="0"/>
                </a:spcAft>
                <a:buNone/>
              </a:pPr>
              <a:r>
                <a:rPr lang="en-GB" sz="1100">
                  <a:solidFill>
                    <a:srgbClr val="1A3E72"/>
                  </a:solidFill>
                  <a:latin typeface="Lato"/>
                  <a:ea typeface="Lato"/>
                  <a:cs typeface="Lato"/>
                  <a:sym typeface="Lato"/>
                </a:rPr>
                <a:t>Applicants must gain prior approval from their Local PI.</a:t>
              </a:r>
              <a:endParaRPr sz="1100">
                <a:solidFill>
                  <a:srgbClr val="1A3E72"/>
                </a:solidFill>
                <a:latin typeface="Lato"/>
                <a:ea typeface="Lato"/>
                <a:cs typeface="Lato"/>
                <a:sym typeface="Lato"/>
              </a:endParaRPr>
            </a:p>
            <a:p>
              <a:pPr marL="0" lvl="0" indent="0" algn="ctr" rtl="0">
                <a:spcBef>
                  <a:spcPts val="0"/>
                </a:spcBef>
                <a:spcAft>
                  <a:spcPts val="0"/>
                </a:spcAft>
                <a:buNone/>
              </a:pPr>
              <a:endParaRPr sz="1100">
                <a:solidFill>
                  <a:srgbClr val="1A3E72"/>
                </a:solidFill>
                <a:latin typeface="Lato"/>
                <a:ea typeface="Lato"/>
                <a:cs typeface="Lato"/>
                <a:sym typeface="Lato"/>
              </a:endParaRPr>
            </a:p>
            <a:p>
              <a:pPr marL="0" lvl="0" indent="0" algn="ctr" rtl="0">
                <a:spcBef>
                  <a:spcPts val="0"/>
                </a:spcBef>
                <a:spcAft>
                  <a:spcPts val="0"/>
                </a:spcAft>
                <a:buNone/>
              </a:pPr>
              <a:r>
                <a:rPr lang="en-GB" sz="1100">
                  <a:solidFill>
                    <a:srgbClr val="1A3E72"/>
                  </a:solidFill>
                  <a:latin typeface="Lato"/>
                  <a:ea typeface="Lato"/>
                  <a:cs typeface="Lato"/>
                  <a:sym typeface="Lato"/>
                </a:rPr>
                <a:t>Complete and submit the Associate PI </a:t>
              </a:r>
              <a:r>
                <a:rPr lang="en-GB" sz="1100" b="1">
                  <a:solidFill>
                    <a:srgbClr val="1A3E72"/>
                  </a:solidFill>
                  <a:latin typeface="Lato"/>
                  <a:ea typeface="Lato"/>
                  <a:cs typeface="Lato"/>
                  <a:sym typeface="Lato"/>
                </a:rPr>
                <a:t>Trainee</a:t>
              </a:r>
              <a:r>
                <a:rPr lang="en-GB" sz="1100">
                  <a:solidFill>
                    <a:srgbClr val="1A3E72"/>
                  </a:solidFill>
                  <a:latin typeface="Lato"/>
                  <a:ea typeface="Lato"/>
                  <a:cs typeface="Lato"/>
                  <a:sym typeface="Lato"/>
                </a:rPr>
                <a:t> application form.</a:t>
              </a:r>
              <a:endParaRPr sz="1100">
                <a:solidFill>
                  <a:srgbClr val="1A3E72"/>
                </a:solidFill>
                <a:latin typeface="Lato"/>
                <a:ea typeface="Lato"/>
                <a:cs typeface="Lato"/>
                <a:sym typeface="Lato"/>
              </a:endParaRPr>
            </a:p>
            <a:p>
              <a:pPr marL="0" lvl="0" indent="0" algn="ctr" rtl="0">
                <a:spcBef>
                  <a:spcPts val="0"/>
                </a:spcBef>
                <a:spcAft>
                  <a:spcPts val="0"/>
                </a:spcAft>
                <a:buNone/>
              </a:pPr>
              <a:endParaRPr sz="1200">
                <a:solidFill>
                  <a:srgbClr val="1A3E72"/>
                </a:solidFill>
                <a:latin typeface="Lato"/>
                <a:ea typeface="Lato"/>
                <a:cs typeface="Lato"/>
                <a:sym typeface="Lato"/>
              </a:endParaRPr>
            </a:p>
            <a:p>
              <a:pPr marL="0" lvl="0" indent="0" algn="ctr" rtl="0">
                <a:spcBef>
                  <a:spcPts val="0"/>
                </a:spcBef>
                <a:spcAft>
                  <a:spcPts val="0"/>
                </a:spcAft>
                <a:buNone/>
              </a:pPr>
              <a:endParaRPr sz="1200">
                <a:solidFill>
                  <a:srgbClr val="1A3E72"/>
                </a:solidFill>
                <a:latin typeface="Lato"/>
                <a:ea typeface="Lato"/>
                <a:cs typeface="Lato"/>
                <a:sym typeface="Lato"/>
              </a:endParaRPr>
            </a:p>
          </p:txBody>
        </p:sp>
        <p:sp>
          <p:nvSpPr>
            <p:cNvPr id="288" name="Google Shape;288;g27eaadc0cd9_1_920"/>
            <p:cNvSpPr/>
            <p:nvPr/>
          </p:nvSpPr>
          <p:spPr>
            <a:xfrm>
              <a:off x="4643175" y="1347375"/>
              <a:ext cx="1356600" cy="1126500"/>
            </a:xfrm>
            <a:prstGeom prst="roundRect">
              <a:avLst>
                <a:gd name="adj" fmla="val 16667"/>
              </a:avLst>
            </a:prstGeom>
            <a:noFill/>
            <a:ln w="19050" cap="flat" cmpd="sng">
              <a:solidFill>
                <a:srgbClr val="3FAF77"/>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100">
                  <a:solidFill>
                    <a:srgbClr val="1A3E72"/>
                  </a:solidFill>
                  <a:latin typeface="Lato"/>
                  <a:ea typeface="Lato"/>
                  <a:cs typeface="Lato"/>
                  <a:sym typeface="Lato"/>
                </a:rPr>
                <a:t>Once successfully registered onto the Scheme, you will be given access to the </a:t>
              </a:r>
              <a:r>
                <a:rPr lang="en-GB" sz="1100" b="1">
                  <a:solidFill>
                    <a:srgbClr val="1A3E72"/>
                  </a:solidFill>
                  <a:latin typeface="Lato"/>
                  <a:ea typeface="Lato"/>
                  <a:cs typeface="Lato"/>
                  <a:sym typeface="Lato"/>
                </a:rPr>
                <a:t>Associate PI Scheme Learning Pathway in NIHR Learn</a:t>
              </a:r>
              <a:r>
                <a:rPr lang="en-GB" sz="1100">
                  <a:solidFill>
                    <a:srgbClr val="1A3E72"/>
                  </a:solidFill>
                  <a:latin typeface="Lato"/>
                  <a:ea typeface="Lato"/>
                  <a:cs typeface="Lato"/>
                  <a:sym typeface="Lato"/>
                </a:rPr>
                <a:t>.</a:t>
              </a:r>
              <a:endParaRPr sz="1100">
                <a:solidFill>
                  <a:srgbClr val="1A3E72"/>
                </a:solidFill>
                <a:latin typeface="Lato"/>
                <a:ea typeface="Lato"/>
                <a:cs typeface="Lato"/>
                <a:sym typeface="Lato"/>
              </a:endParaRPr>
            </a:p>
          </p:txBody>
        </p:sp>
        <p:sp>
          <p:nvSpPr>
            <p:cNvPr id="289" name="Google Shape;289;g27eaadc0cd9_1_920"/>
            <p:cNvSpPr/>
            <p:nvPr/>
          </p:nvSpPr>
          <p:spPr>
            <a:xfrm>
              <a:off x="6162529" y="1340227"/>
              <a:ext cx="1356600" cy="2160300"/>
            </a:xfrm>
            <a:prstGeom prst="roundRect">
              <a:avLst>
                <a:gd name="adj" fmla="val 16667"/>
              </a:avLst>
            </a:prstGeom>
            <a:noFill/>
            <a:ln w="19050" cap="flat" cmpd="sng">
              <a:solidFill>
                <a:srgbClr val="2CA8B0"/>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100">
                <a:solidFill>
                  <a:srgbClr val="1A3E72"/>
                </a:solidFill>
                <a:latin typeface="Lato"/>
                <a:ea typeface="Lato"/>
                <a:cs typeface="Lato"/>
                <a:sym typeface="Lato"/>
              </a:endParaRPr>
            </a:p>
            <a:p>
              <a:pPr marL="0" lvl="0" indent="0" algn="ctr" rtl="0">
                <a:spcBef>
                  <a:spcPts val="0"/>
                </a:spcBef>
                <a:spcAft>
                  <a:spcPts val="0"/>
                </a:spcAft>
                <a:buNone/>
              </a:pPr>
              <a:r>
                <a:rPr lang="en-GB" sz="1100">
                  <a:solidFill>
                    <a:srgbClr val="1A3E72"/>
                  </a:solidFill>
                  <a:latin typeface="Lato"/>
                  <a:ea typeface="Lato"/>
                  <a:cs typeface="Lato"/>
                  <a:sym typeface="Lato"/>
                </a:rPr>
                <a:t>The Associate PI Trainee works alongside their Local PI for </a:t>
              </a:r>
              <a:r>
                <a:rPr lang="en-GB" sz="1100" b="1">
                  <a:solidFill>
                    <a:srgbClr val="1A3E72"/>
                  </a:solidFill>
                  <a:latin typeface="Lato"/>
                  <a:ea typeface="Lato"/>
                  <a:cs typeface="Lato"/>
                  <a:sym typeface="Lato"/>
                </a:rPr>
                <a:t>6 months</a:t>
              </a:r>
              <a:r>
                <a:rPr lang="en-GB" sz="1100">
                  <a:solidFill>
                    <a:srgbClr val="1A3E72"/>
                  </a:solidFill>
                  <a:latin typeface="Lato"/>
                  <a:ea typeface="Lato"/>
                  <a:cs typeface="Lato"/>
                  <a:sym typeface="Lato"/>
                </a:rPr>
                <a:t>. </a:t>
              </a:r>
              <a:endParaRPr sz="1100">
                <a:solidFill>
                  <a:srgbClr val="1A3E72"/>
                </a:solidFill>
                <a:latin typeface="Lato"/>
                <a:ea typeface="Lato"/>
                <a:cs typeface="Lato"/>
                <a:sym typeface="Lato"/>
              </a:endParaRPr>
            </a:p>
            <a:p>
              <a:pPr marL="0" lvl="0" indent="0" algn="ctr" rtl="0">
                <a:spcBef>
                  <a:spcPts val="0"/>
                </a:spcBef>
                <a:spcAft>
                  <a:spcPts val="0"/>
                </a:spcAft>
                <a:buNone/>
              </a:pPr>
              <a:r>
                <a:rPr lang="en-GB" sz="1100">
                  <a:solidFill>
                    <a:srgbClr val="1A3E72"/>
                  </a:solidFill>
                  <a:latin typeface="Lato"/>
                  <a:ea typeface="Lato"/>
                  <a:cs typeface="Lato"/>
                  <a:sym typeface="Lato"/>
                </a:rPr>
                <a:t>The Local PI acts as a mentor during their time on the Scheme. </a:t>
              </a:r>
              <a:endParaRPr sz="1100">
                <a:solidFill>
                  <a:srgbClr val="1A3E72"/>
                </a:solidFill>
                <a:latin typeface="Lato"/>
                <a:ea typeface="Lato"/>
                <a:cs typeface="Lato"/>
                <a:sym typeface="Lato"/>
              </a:endParaRPr>
            </a:p>
            <a:p>
              <a:pPr marL="0" lvl="0" indent="0" algn="ctr" rtl="0">
                <a:spcBef>
                  <a:spcPts val="0"/>
                </a:spcBef>
                <a:spcAft>
                  <a:spcPts val="0"/>
                </a:spcAft>
                <a:buNone/>
              </a:pPr>
              <a:endParaRPr sz="1100">
                <a:solidFill>
                  <a:srgbClr val="1A3E72"/>
                </a:solidFill>
                <a:latin typeface="Lato"/>
                <a:ea typeface="Lato"/>
                <a:cs typeface="Lato"/>
                <a:sym typeface="Lato"/>
              </a:endParaRPr>
            </a:p>
            <a:p>
              <a:pPr marL="0" lvl="0" indent="0" algn="ctr" rtl="0">
                <a:spcBef>
                  <a:spcPts val="0"/>
                </a:spcBef>
                <a:spcAft>
                  <a:spcPts val="0"/>
                </a:spcAft>
                <a:buNone/>
              </a:pPr>
              <a:r>
                <a:rPr lang="en-GB" sz="1100">
                  <a:solidFill>
                    <a:srgbClr val="1A3E72"/>
                  </a:solidFill>
                  <a:latin typeface="Lato"/>
                  <a:ea typeface="Lato"/>
                  <a:cs typeface="Lato"/>
                  <a:sym typeface="Lato"/>
                </a:rPr>
                <a:t>The Associate PI trainee fills in their checklist as they go, and completes the Associate PI Scheme Learning Pathway in NIHR Learn.</a:t>
              </a:r>
              <a:endParaRPr sz="1100">
                <a:solidFill>
                  <a:srgbClr val="1A3E72"/>
                </a:solidFill>
                <a:latin typeface="Lato"/>
                <a:ea typeface="Lato"/>
                <a:cs typeface="Lato"/>
                <a:sym typeface="Lato"/>
              </a:endParaRPr>
            </a:p>
            <a:p>
              <a:pPr marL="0" lvl="0" indent="0" algn="ctr" rtl="0">
                <a:spcBef>
                  <a:spcPts val="0"/>
                </a:spcBef>
                <a:spcAft>
                  <a:spcPts val="0"/>
                </a:spcAft>
                <a:buNone/>
              </a:pPr>
              <a:endParaRPr sz="1200">
                <a:solidFill>
                  <a:srgbClr val="1A3E72"/>
                </a:solidFill>
                <a:latin typeface="Lato"/>
                <a:ea typeface="Lato"/>
                <a:cs typeface="Lato"/>
                <a:sym typeface="Lato"/>
              </a:endParaRPr>
            </a:p>
          </p:txBody>
        </p:sp>
        <p:sp>
          <p:nvSpPr>
            <p:cNvPr id="290" name="Google Shape;290;g27eaadc0cd9_1_920"/>
            <p:cNvSpPr/>
            <p:nvPr/>
          </p:nvSpPr>
          <p:spPr>
            <a:xfrm>
              <a:off x="7681880" y="1340227"/>
              <a:ext cx="1356600" cy="1915200"/>
            </a:xfrm>
            <a:prstGeom prst="roundRect">
              <a:avLst>
                <a:gd name="adj" fmla="val 16667"/>
              </a:avLst>
            </a:prstGeom>
            <a:noFill/>
            <a:ln w="19050" cap="flat" cmpd="sng">
              <a:solidFill>
                <a:srgbClr val="616BB3"/>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100">
                <a:solidFill>
                  <a:srgbClr val="1A3E72"/>
                </a:solidFill>
                <a:latin typeface="Lato"/>
                <a:ea typeface="Lato"/>
                <a:cs typeface="Lato"/>
                <a:sym typeface="Lato"/>
              </a:endParaRPr>
            </a:p>
            <a:p>
              <a:pPr marL="0" lvl="0" indent="0" algn="ctr" rtl="0">
                <a:spcBef>
                  <a:spcPts val="0"/>
                </a:spcBef>
                <a:spcAft>
                  <a:spcPts val="0"/>
                </a:spcAft>
                <a:buNone/>
              </a:pPr>
              <a:r>
                <a:rPr lang="en-GB" sz="1100">
                  <a:solidFill>
                    <a:srgbClr val="1A3E72"/>
                  </a:solidFill>
                  <a:latin typeface="Lato"/>
                  <a:ea typeface="Lato"/>
                  <a:cs typeface="Lato"/>
                  <a:sym typeface="Lato"/>
                </a:rPr>
                <a:t>The Checklist gets signed off by Local PI and National Study Coordinator.</a:t>
              </a:r>
              <a:endParaRPr sz="1100">
                <a:solidFill>
                  <a:srgbClr val="1A3E72"/>
                </a:solidFill>
                <a:latin typeface="Lato"/>
                <a:ea typeface="Lato"/>
                <a:cs typeface="Lato"/>
                <a:sym typeface="Lato"/>
              </a:endParaRPr>
            </a:p>
            <a:p>
              <a:pPr marL="0" lvl="0" indent="0" algn="ctr" rtl="0">
                <a:spcBef>
                  <a:spcPts val="0"/>
                </a:spcBef>
                <a:spcAft>
                  <a:spcPts val="0"/>
                </a:spcAft>
                <a:buNone/>
              </a:pPr>
              <a:endParaRPr sz="1100">
                <a:solidFill>
                  <a:srgbClr val="1A3E72"/>
                </a:solidFill>
                <a:latin typeface="Lato"/>
                <a:ea typeface="Lato"/>
                <a:cs typeface="Lato"/>
                <a:sym typeface="Lato"/>
              </a:endParaRPr>
            </a:p>
            <a:p>
              <a:pPr marL="0" lvl="0" indent="0" algn="ctr" rtl="0">
                <a:spcBef>
                  <a:spcPts val="0"/>
                </a:spcBef>
                <a:spcAft>
                  <a:spcPts val="0"/>
                </a:spcAft>
                <a:buNone/>
              </a:pPr>
              <a:r>
                <a:rPr lang="en-GB" sz="1100">
                  <a:solidFill>
                    <a:srgbClr val="1A3E72"/>
                  </a:solidFill>
                  <a:latin typeface="Lato"/>
                  <a:ea typeface="Lato"/>
                  <a:cs typeface="Lato"/>
                  <a:sym typeface="Lato"/>
                </a:rPr>
                <a:t>The Associate PI trainee must then </a:t>
              </a:r>
              <a:r>
                <a:rPr lang="en-GB" sz="1100" b="1">
                  <a:solidFill>
                    <a:srgbClr val="1A3E72"/>
                  </a:solidFill>
                  <a:latin typeface="Lato"/>
                  <a:ea typeface="Lato"/>
                  <a:cs typeface="Lato"/>
                  <a:sym typeface="Lato"/>
                </a:rPr>
                <a:t>Submit their completed and fully signed Checklist.</a:t>
              </a:r>
              <a:endParaRPr sz="1100" b="1">
                <a:solidFill>
                  <a:srgbClr val="1A3E72"/>
                </a:solidFill>
                <a:latin typeface="Lato"/>
                <a:ea typeface="Lato"/>
                <a:cs typeface="Lato"/>
                <a:sym typeface="Lato"/>
              </a:endParaRPr>
            </a:p>
            <a:p>
              <a:pPr marL="0" lvl="0" indent="0" algn="ctr" rtl="0">
                <a:spcBef>
                  <a:spcPts val="0"/>
                </a:spcBef>
                <a:spcAft>
                  <a:spcPts val="0"/>
                </a:spcAft>
                <a:buNone/>
              </a:pPr>
              <a:endParaRPr sz="1100">
                <a:solidFill>
                  <a:srgbClr val="1A3E72"/>
                </a:solidFill>
                <a:latin typeface="Lato"/>
                <a:ea typeface="Lato"/>
                <a:cs typeface="Lato"/>
                <a:sym typeface="Lato"/>
              </a:endParaRPr>
            </a:p>
            <a:p>
              <a:pPr marL="0" lvl="0" indent="0" algn="ctr" rtl="0">
                <a:spcBef>
                  <a:spcPts val="0"/>
                </a:spcBef>
                <a:spcAft>
                  <a:spcPts val="0"/>
                </a:spcAft>
                <a:buNone/>
              </a:pPr>
              <a:r>
                <a:rPr lang="en-GB" sz="1100">
                  <a:solidFill>
                    <a:srgbClr val="1A3E72"/>
                  </a:solidFill>
                  <a:latin typeface="Lato"/>
                  <a:ea typeface="Lato"/>
                  <a:cs typeface="Lato"/>
                  <a:sym typeface="Lato"/>
                </a:rPr>
                <a:t>Certificate is issued, officially confirming ‘Associate PI’ status.</a:t>
              </a:r>
              <a:endParaRPr sz="1200">
                <a:solidFill>
                  <a:srgbClr val="1A3E72"/>
                </a:solidFill>
                <a:latin typeface="Lato"/>
                <a:ea typeface="Lato"/>
                <a:cs typeface="Lato"/>
                <a:sym typeface="Lato"/>
              </a:endParaRPr>
            </a:p>
            <a:p>
              <a:pPr marL="0" lvl="0" indent="0" algn="ctr" rtl="0">
                <a:spcBef>
                  <a:spcPts val="0"/>
                </a:spcBef>
                <a:spcAft>
                  <a:spcPts val="0"/>
                </a:spcAft>
                <a:buNone/>
              </a:pPr>
              <a:endParaRPr sz="1200">
                <a:solidFill>
                  <a:srgbClr val="1A3E72"/>
                </a:solidFill>
                <a:latin typeface="Lato"/>
                <a:ea typeface="Lato"/>
                <a:cs typeface="Lato"/>
                <a:sym typeface="Lato"/>
              </a:endParaRPr>
            </a:p>
          </p:txBody>
        </p:sp>
      </p:grpSp>
      <p:pic>
        <p:nvPicPr>
          <p:cNvPr id="291" name="Google Shape;291;g27eaadc0cd9_1_920"/>
          <p:cNvPicPr preferRelativeResize="0"/>
          <p:nvPr/>
        </p:nvPicPr>
        <p:blipFill>
          <a:blip r:embed="rId5">
            <a:alphaModFix/>
          </a:blip>
          <a:stretch>
            <a:fillRect/>
          </a:stretch>
        </p:blipFill>
        <p:spPr>
          <a:xfrm>
            <a:off x="2090135" y="3968462"/>
            <a:ext cx="1931225" cy="1184264"/>
          </a:xfrm>
          <a:prstGeom prst="rect">
            <a:avLst/>
          </a:prstGeom>
          <a:noFill/>
          <a:ln>
            <a:noFill/>
          </a:ln>
          <a:effectLst>
            <a:outerShdw blurRad="57150" dist="19050" dir="5400000" algn="bl" rotWithShape="0">
              <a:srgbClr val="000000">
                <a:alpha val="50000"/>
              </a:srgbClr>
            </a:outerShdw>
          </a:effectLst>
        </p:spPr>
      </p:pic>
      <p:pic>
        <p:nvPicPr>
          <p:cNvPr id="292" name="Google Shape;292;g27eaadc0cd9_1_920"/>
          <p:cNvPicPr preferRelativeResize="0"/>
          <p:nvPr/>
        </p:nvPicPr>
        <p:blipFill>
          <a:blip r:embed="rId6">
            <a:alphaModFix/>
          </a:blip>
          <a:stretch>
            <a:fillRect/>
          </a:stretch>
        </p:blipFill>
        <p:spPr>
          <a:xfrm>
            <a:off x="4116138" y="4108276"/>
            <a:ext cx="1931226" cy="1502886"/>
          </a:xfrm>
          <a:prstGeom prst="rect">
            <a:avLst/>
          </a:prstGeom>
          <a:noFill/>
          <a:ln>
            <a:noFill/>
          </a:ln>
          <a:effectLst>
            <a:outerShdw blurRad="57150" dist="19050" dir="5400000" algn="bl" rotWithShape="0">
              <a:srgbClr val="000000">
                <a:alpha val="50000"/>
              </a:srgbClr>
            </a:outerShdw>
          </a:effectLst>
        </p:spPr>
      </p:pic>
      <p:cxnSp>
        <p:nvCxnSpPr>
          <p:cNvPr id="293" name="Google Shape;293;g27eaadc0cd9_1_920"/>
          <p:cNvCxnSpPr>
            <a:stCxn id="287" idx="2"/>
            <a:endCxn id="292" idx="0"/>
          </p:cNvCxnSpPr>
          <p:nvPr/>
        </p:nvCxnSpPr>
        <p:spPr>
          <a:xfrm>
            <a:off x="5078590" y="3665176"/>
            <a:ext cx="3300" cy="443100"/>
          </a:xfrm>
          <a:prstGeom prst="straightConnector1">
            <a:avLst/>
          </a:prstGeom>
          <a:noFill/>
          <a:ln w="28575" cap="flat" cmpd="sng">
            <a:solidFill>
              <a:srgbClr val="F4DB89"/>
            </a:solidFill>
            <a:prstDash val="solid"/>
            <a:round/>
            <a:headEnd type="none" w="med" len="med"/>
            <a:tailEnd type="none" w="med" len="med"/>
          </a:ln>
        </p:spPr>
      </p:cxnSp>
      <p:sp>
        <p:nvSpPr>
          <p:cNvPr id="294" name="Google Shape;294;g27eaadc0cd9_1_920"/>
          <p:cNvSpPr txBox="1"/>
          <p:nvPr/>
        </p:nvSpPr>
        <p:spPr>
          <a:xfrm>
            <a:off x="325183" y="344650"/>
            <a:ext cx="11532300" cy="689400"/>
          </a:xfrm>
          <a:prstGeom prst="rect">
            <a:avLst/>
          </a:prstGeom>
          <a:noFill/>
          <a:ln>
            <a:noFill/>
          </a:ln>
        </p:spPr>
        <p:txBody>
          <a:bodyPr spcFirstLastPara="1" wrap="square" lIns="121900" tIns="121900" rIns="121900" bIns="121900" anchor="t" anchorCtr="0">
            <a:spAutoFit/>
          </a:bodyPr>
          <a:lstStyle/>
          <a:p>
            <a:pPr marL="0" marR="0" lvl="0" indent="0" algn="l" rtl="0">
              <a:lnSpc>
                <a:spcPct val="90000"/>
              </a:lnSpc>
              <a:spcBef>
                <a:spcPts val="0"/>
              </a:spcBef>
              <a:spcAft>
                <a:spcPts val="0"/>
              </a:spcAft>
              <a:buNone/>
            </a:pPr>
            <a:r>
              <a:rPr lang="en-GB" sz="3200" b="1">
                <a:solidFill>
                  <a:srgbClr val="193E72"/>
                </a:solidFill>
                <a:latin typeface="Inclusive Sans"/>
                <a:ea typeface="Inclusive Sans"/>
                <a:cs typeface="Inclusive Sans"/>
                <a:sym typeface="Inclusive Sans"/>
              </a:rPr>
              <a:t>Associate PI Scheme </a:t>
            </a:r>
            <a:r>
              <a:rPr lang="en-GB" sz="3200" b="1" u="sng">
                <a:solidFill>
                  <a:srgbClr val="193E72"/>
                </a:solidFill>
                <a:latin typeface="Inclusive Sans"/>
                <a:ea typeface="Inclusive Sans"/>
                <a:cs typeface="Inclusive Sans"/>
                <a:sym typeface="Inclusive Sans"/>
              </a:rPr>
              <a:t>Trainee</a:t>
            </a:r>
            <a:r>
              <a:rPr lang="en-GB" sz="3200" b="1">
                <a:solidFill>
                  <a:srgbClr val="193E72"/>
                </a:solidFill>
                <a:latin typeface="Inclusive Sans"/>
                <a:ea typeface="Inclusive Sans"/>
                <a:cs typeface="Inclusive Sans"/>
                <a:sym typeface="Inclusive Sans"/>
              </a:rPr>
              <a:t> process </a:t>
            </a:r>
            <a:endParaRPr sz="3200" b="1">
              <a:solidFill>
                <a:srgbClr val="193E72"/>
              </a:solidFill>
              <a:latin typeface="Inclusive Sans"/>
              <a:ea typeface="Inclusive Sans"/>
              <a:cs typeface="Inclusive Sans"/>
              <a:sym typeface="Inclusive Sans"/>
            </a:endParaRPr>
          </a:p>
        </p:txBody>
      </p:sp>
      <p:cxnSp>
        <p:nvCxnSpPr>
          <p:cNvPr id="295" name="Google Shape;295;g27eaadc0cd9_1_920"/>
          <p:cNvCxnSpPr>
            <a:stCxn id="288" idx="2"/>
          </p:cNvCxnSpPr>
          <p:nvPr/>
        </p:nvCxnSpPr>
        <p:spPr>
          <a:xfrm flipH="1">
            <a:off x="7090773" y="3674742"/>
            <a:ext cx="4500" cy="278400"/>
          </a:xfrm>
          <a:prstGeom prst="straightConnector1">
            <a:avLst/>
          </a:prstGeom>
          <a:noFill/>
          <a:ln w="28575" cap="flat" cmpd="sng">
            <a:solidFill>
              <a:srgbClr val="3FAF77"/>
            </a:solidFill>
            <a:prstDash val="solid"/>
            <a:round/>
            <a:headEnd type="none" w="med" len="med"/>
            <a:tailEnd type="none" w="med" len="med"/>
          </a:ln>
        </p:spPr>
      </p:cxnSp>
      <p:pic>
        <p:nvPicPr>
          <p:cNvPr id="296" name="Google Shape;296;g27eaadc0cd9_1_920"/>
          <p:cNvPicPr preferRelativeResize="0"/>
          <p:nvPr/>
        </p:nvPicPr>
        <p:blipFill>
          <a:blip r:embed="rId7">
            <a:alphaModFix/>
          </a:blip>
          <a:stretch>
            <a:fillRect/>
          </a:stretch>
        </p:blipFill>
        <p:spPr>
          <a:xfrm>
            <a:off x="6282425" y="3968450"/>
            <a:ext cx="1819050" cy="1782550"/>
          </a:xfrm>
          <a:prstGeom prst="rect">
            <a:avLst/>
          </a:prstGeom>
          <a:noFill/>
          <a:ln>
            <a:noFill/>
          </a:ln>
          <a:effectLst>
            <a:outerShdw blurRad="57150" dist="19050" dir="5400000" algn="bl" rotWithShape="0">
              <a:srgbClr val="000000">
                <a:alpha val="50000"/>
              </a:srgbClr>
            </a:outerShdw>
          </a:effectLst>
        </p:spPr>
      </p:pic>
      <p:pic>
        <p:nvPicPr>
          <p:cNvPr id="275" name="Google Shape;275;g27eaadc0cd9_1_920"/>
          <p:cNvPicPr preferRelativeResize="0"/>
          <p:nvPr/>
        </p:nvPicPr>
        <p:blipFill>
          <a:blip r:embed="rId8">
            <a:alphaModFix/>
          </a:blip>
          <a:stretch>
            <a:fillRect/>
          </a:stretch>
        </p:blipFill>
        <p:spPr>
          <a:xfrm>
            <a:off x="2090125" y="5375950"/>
            <a:ext cx="1931226" cy="819150"/>
          </a:xfrm>
          <a:prstGeom prst="rect">
            <a:avLst/>
          </a:prstGeom>
          <a:noFill/>
          <a:ln>
            <a:noFill/>
          </a:ln>
          <a:effectLst>
            <a:outerShdw blurRad="57150" dist="19050" dir="5400000" algn="bl" rotWithShape="0">
              <a:srgbClr val="000000">
                <a:alpha val="50000"/>
              </a:srgbClr>
            </a:outerShdw>
          </a:effectLst>
        </p:spPr>
      </p:pic>
      <p:pic>
        <p:nvPicPr>
          <p:cNvPr id="297" name="Google Shape;297;g27eaadc0cd9_1_920"/>
          <p:cNvPicPr preferRelativeResize="0"/>
          <p:nvPr/>
        </p:nvPicPr>
        <p:blipFill>
          <a:blip r:embed="rId9">
            <a:alphaModFix/>
          </a:blip>
          <a:stretch>
            <a:fillRect/>
          </a:stretch>
        </p:blipFill>
        <p:spPr>
          <a:xfrm>
            <a:off x="10639725" y="4933975"/>
            <a:ext cx="1011500" cy="1408675"/>
          </a:xfrm>
          <a:prstGeom prst="rect">
            <a:avLst/>
          </a:prstGeom>
          <a:noFill/>
          <a:ln>
            <a:noFill/>
          </a:ln>
          <a:effectLst>
            <a:outerShdw blurRad="57150" dist="19050" dir="5400000" algn="bl" rotWithShape="0">
              <a:srgbClr val="000000">
                <a:alpha val="50000"/>
              </a:srgbClr>
            </a:outerShdw>
          </a:effectLst>
        </p:spPr>
      </p:pic>
      <p:cxnSp>
        <p:nvCxnSpPr>
          <p:cNvPr id="298" name="Google Shape;298;g27eaadc0cd9_1_920"/>
          <p:cNvCxnSpPr>
            <a:stCxn id="290" idx="2"/>
            <a:endCxn id="297" idx="0"/>
          </p:cNvCxnSpPr>
          <p:nvPr/>
        </p:nvCxnSpPr>
        <p:spPr>
          <a:xfrm flipH="1">
            <a:off x="11145577" y="4716786"/>
            <a:ext cx="1200" cy="217200"/>
          </a:xfrm>
          <a:prstGeom prst="straightConnector1">
            <a:avLst/>
          </a:prstGeom>
          <a:noFill/>
          <a:ln w="28575" cap="flat" cmpd="sng">
            <a:solidFill>
              <a:srgbClr val="616BB3"/>
            </a:solidFill>
            <a:prstDash val="solid"/>
            <a:round/>
            <a:headEnd type="none" w="med" len="med"/>
            <a:tailEnd type="none" w="med" len="med"/>
          </a:ln>
        </p:spPr>
      </p:cxnSp>
      <p:pic>
        <p:nvPicPr>
          <p:cNvPr id="299" name="Google Shape;299;g27eaadc0cd9_1_920"/>
          <p:cNvPicPr preferRelativeResize="0"/>
          <p:nvPr/>
        </p:nvPicPr>
        <p:blipFill>
          <a:blip r:embed="rId10">
            <a:alphaModFix/>
          </a:blip>
          <a:stretch>
            <a:fillRect/>
          </a:stretch>
        </p:blipFill>
        <p:spPr>
          <a:xfrm>
            <a:off x="223725" y="4248125"/>
            <a:ext cx="1729790" cy="1502874"/>
          </a:xfrm>
          <a:prstGeom prst="rect">
            <a:avLst/>
          </a:prstGeom>
          <a:noFill/>
          <a:ln>
            <a:noFill/>
          </a:ln>
          <a:effectLst>
            <a:outerShdw blurRad="57150" dist="19050" dir="5400000" algn="bl" rotWithShape="0">
              <a:srgbClr val="000000">
                <a:alpha val="50000"/>
              </a:srgbClr>
            </a:outerShdw>
          </a:effectLst>
        </p:spPr>
      </p:pic>
      <p:sp>
        <p:nvSpPr>
          <p:cNvPr id="300" name="Google Shape;300;g27eaadc0cd9_1_920"/>
          <p:cNvSpPr txBox="1">
            <a:spLocks noGrp="1"/>
          </p:cNvSpPr>
          <p:nvPr>
            <p:ph type="subTitle" idx="2"/>
          </p:nvPr>
        </p:nvSpPr>
        <p:spPr>
          <a:xfrm>
            <a:off x="1151935" y="6418319"/>
            <a:ext cx="6097500" cy="1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GB"/>
              <a:t>Associate Principal Investigator (PI) Scheme</a:t>
            </a:r>
            <a:endParaRPr/>
          </a:p>
          <a:p>
            <a:pPr marL="0" lvl="0" indent="0" algn="l" rtl="0">
              <a:spcBef>
                <a:spcPts val="100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g29e7a8ca967_0_738"/>
          <p:cNvPicPr preferRelativeResize="0"/>
          <p:nvPr/>
        </p:nvPicPr>
        <p:blipFill>
          <a:blip r:embed="rId3">
            <a:alphaModFix/>
          </a:blip>
          <a:stretch>
            <a:fillRect/>
          </a:stretch>
        </p:blipFill>
        <p:spPr>
          <a:xfrm>
            <a:off x="7704175" y="3519575"/>
            <a:ext cx="4092849" cy="2256926"/>
          </a:xfrm>
          <a:prstGeom prst="rect">
            <a:avLst/>
          </a:prstGeom>
          <a:noFill/>
          <a:ln>
            <a:noFill/>
          </a:ln>
        </p:spPr>
      </p:pic>
      <p:sp>
        <p:nvSpPr>
          <p:cNvPr id="307" name="Google Shape;307;g29e7a8ca967_0_738"/>
          <p:cNvSpPr txBox="1">
            <a:spLocks noGrp="1"/>
          </p:cNvSpPr>
          <p:nvPr>
            <p:ph type="title"/>
          </p:nvPr>
        </p:nvSpPr>
        <p:spPr>
          <a:xfrm>
            <a:off x="507600" y="473187"/>
            <a:ext cx="10818600" cy="506700"/>
          </a:xfrm>
          <a:prstGeom prst="rect">
            <a:avLst/>
          </a:prstGeom>
          <a:noFill/>
          <a:ln>
            <a:noFill/>
          </a:ln>
        </p:spPr>
        <p:txBody>
          <a:bodyPr spcFirstLastPara="1" wrap="square" lIns="91425" tIns="45700" rIns="91425" bIns="45700" anchor="ctr" anchorCtr="0">
            <a:normAutofit fontScale="90000"/>
          </a:bodyPr>
          <a:lstStyle/>
          <a:p>
            <a:pPr marL="0" marR="0" lvl="0" indent="0" algn="l" rtl="0">
              <a:lnSpc>
                <a:spcPct val="90000"/>
              </a:lnSpc>
              <a:spcBef>
                <a:spcPts val="0"/>
              </a:spcBef>
              <a:spcAft>
                <a:spcPts val="0"/>
              </a:spcAft>
              <a:buNone/>
            </a:pPr>
            <a:r>
              <a:rPr lang="en-GB" sz="3200">
                <a:solidFill>
                  <a:srgbClr val="193E72"/>
                </a:solidFill>
              </a:rPr>
              <a:t>Associate PI Scheme - Checklist Activities</a:t>
            </a:r>
            <a:endParaRPr sz="3200">
              <a:solidFill>
                <a:srgbClr val="193E72"/>
              </a:solidFill>
            </a:endParaRPr>
          </a:p>
        </p:txBody>
      </p:sp>
      <p:pic>
        <p:nvPicPr>
          <p:cNvPr id="308" name="Google Shape;308;g29e7a8ca967_0_738"/>
          <p:cNvPicPr preferRelativeResize="0"/>
          <p:nvPr/>
        </p:nvPicPr>
        <p:blipFill rotWithShape="1">
          <a:blip r:embed="rId4">
            <a:alphaModFix/>
          </a:blip>
          <a:srcRect l="15963" t="37245" r="15963" b="37023"/>
          <a:stretch/>
        </p:blipFill>
        <p:spPr>
          <a:xfrm>
            <a:off x="8624300" y="5727575"/>
            <a:ext cx="3567702" cy="1130425"/>
          </a:xfrm>
          <a:prstGeom prst="rect">
            <a:avLst/>
          </a:prstGeom>
          <a:noFill/>
          <a:ln>
            <a:noFill/>
          </a:ln>
          <a:effectLst>
            <a:outerShdw blurRad="57150" dist="19050" dir="5400000" algn="bl" rotWithShape="0">
              <a:srgbClr val="000000">
                <a:alpha val="50000"/>
              </a:srgbClr>
            </a:outerShdw>
          </a:effectLst>
        </p:spPr>
      </p:pic>
      <p:pic>
        <p:nvPicPr>
          <p:cNvPr id="309" name="Google Shape;309;g29e7a8ca967_0_738"/>
          <p:cNvPicPr preferRelativeResize="0"/>
          <p:nvPr/>
        </p:nvPicPr>
        <p:blipFill>
          <a:blip r:embed="rId5">
            <a:alphaModFix/>
          </a:blip>
          <a:stretch>
            <a:fillRect/>
          </a:stretch>
        </p:blipFill>
        <p:spPr>
          <a:xfrm>
            <a:off x="7053267" y="1466443"/>
            <a:ext cx="4603434" cy="2047132"/>
          </a:xfrm>
          <a:prstGeom prst="rect">
            <a:avLst/>
          </a:prstGeom>
          <a:noFill/>
          <a:ln>
            <a:noFill/>
          </a:ln>
          <a:effectLst>
            <a:outerShdw blurRad="57150" dist="19050" dir="5400000" algn="bl" rotWithShape="0">
              <a:srgbClr val="000000">
                <a:alpha val="50000"/>
              </a:srgbClr>
            </a:outerShdw>
          </a:effectLst>
        </p:spPr>
      </p:pic>
      <p:sp>
        <p:nvSpPr>
          <p:cNvPr id="310" name="Google Shape;310;g29e7a8ca967_0_738"/>
          <p:cNvSpPr/>
          <p:nvPr/>
        </p:nvSpPr>
        <p:spPr>
          <a:xfrm>
            <a:off x="847600" y="4947567"/>
            <a:ext cx="4988100" cy="780000"/>
          </a:xfrm>
          <a:prstGeom prst="roundRect">
            <a:avLst>
              <a:gd name="adj" fmla="val 16667"/>
            </a:avLst>
          </a:prstGeom>
          <a:solidFill>
            <a:srgbClr val="1A3E7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500">
                <a:solidFill>
                  <a:schemeClr val="lt1"/>
                </a:solidFill>
                <a:latin typeface="Lato"/>
                <a:ea typeface="Lato"/>
                <a:cs typeface="Lato"/>
                <a:sym typeface="Lato"/>
              </a:rPr>
              <a:t>Activity is evidenced via an online Checklist hosted on NIHR Learn</a:t>
            </a:r>
            <a:endParaRPr sz="1500">
              <a:solidFill>
                <a:schemeClr val="lt1"/>
              </a:solidFill>
              <a:latin typeface="Lato"/>
              <a:ea typeface="Lato"/>
              <a:cs typeface="Lato"/>
              <a:sym typeface="Lato"/>
            </a:endParaRPr>
          </a:p>
        </p:txBody>
      </p:sp>
      <p:sp>
        <p:nvSpPr>
          <p:cNvPr id="311" name="Google Shape;311;g29e7a8ca967_0_738"/>
          <p:cNvSpPr txBox="1"/>
          <p:nvPr/>
        </p:nvSpPr>
        <p:spPr>
          <a:xfrm>
            <a:off x="847600" y="1466442"/>
            <a:ext cx="5248500" cy="3701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2200" b="1">
                <a:solidFill>
                  <a:srgbClr val="193E72"/>
                </a:solidFill>
                <a:latin typeface="Inclusive Sans"/>
                <a:ea typeface="Inclusive Sans"/>
                <a:cs typeface="Inclusive Sans"/>
                <a:sym typeface="Inclusive Sans"/>
              </a:rPr>
              <a:t>What does the Checklist cover?</a:t>
            </a:r>
            <a:endParaRPr sz="700" b="1">
              <a:solidFill>
                <a:srgbClr val="193E72"/>
              </a:solidFill>
              <a:latin typeface="Lato"/>
              <a:ea typeface="Lato"/>
              <a:cs typeface="Lato"/>
              <a:sym typeface="Lato"/>
            </a:endParaRPr>
          </a:p>
          <a:p>
            <a:pPr marL="0" lvl="0" indent="0" algn="l" rtl="0">
              <a:spcBef>
                <a:spcPts val="0"/>
              </a:spcBef>
              <a:spcAft>
                <a:spcPts val="0"/>
              </a:spcAft>
              <a:buNone/>
            </a:pPr>
            <a:endParaRPr sz="1500" b="1">
              <a:solidFill>
                <a:srgbClr val="193E72"/>
              </a:solidFill>
              <a:latin typeface="Lato"/>
              <a:ea typeface="Lato"/>
              <a:cs typeface="Lato"/>
              <a:sym typeface="Lato"/>
            </a:endParaRPr>
          </a:p>
          <a:p>
            <a:pPr marL="342900" marR="0" lvl="0" indent="-323850" algn="l" rtl="0">
              <a:lnSpc>
                <a:spcPct val="115000"/>
              </a:lnSpc>
              <a:spcBef>
                <a:spcPts val="0"/>
              </a:spcBef>
              <a:spcAft>
                <a:spcPts val="0"/>
              </a:spcAft>
              <a:buClr>
                <a:schemeClr val="accent1"/>
              </a:buClr>
              <a:buSzPts val="1500"/>
              <a:buFont typeface="Inclusive Sans"/>
              <a:buChar char="●"/>
            </a:pPr>
            <a:r>
              <a:rPr lang="en-GB" sz="1500">
                <a:solidFill>
                  <a:schemeClr val="accent6"/>
                </a:solidFill>
                <a:latin typeface="Inclusive Sans"/>
                <a:ea typeface="Inclusive Sans"/>
                <a:cs typeface="Inclusive Sans"/>
                <a:sym typeface="Inclusive Sans"/>
              </a:rPr>
              <a:t>Signature on study-specific delegation log</a:t>
            </a:r>
            <a:endParaRPr sz="1500">
              <a:solidFill>
                <a:schemeClr val="accent6"/>
              </a:solidFill>
              <a:latin typeface="Inclusive Sans"/>
              <a:ea typeface="Inclusive Sans"/>
              <a:cs typeface="Inclusive Sans"/>
              <a:sym typeface="Inclusive Sans"/>
            </a:endParaRPr>
          </a:p>
          <a:p>
            <a:pPr marL="342900" marR="0" lvl="0" indent="-323850" algn="l" rtl="0">
              <a:lnSpc>
                <a:spcPct val="115000"/>
              </a:lnSpc>
              <a:spcBef>
                <a:spcPts val="0"/>
              </a:spcBef>
              <a:spcAft>
                <a:spcPts val="0"/>
              </a:spcAft>
              <a:buClr>
                <a:schemeClr val="accent1"/>
              </a:buClr>
              <a:buSzPts val="1500"/>
              <a:buFont typeface="Inclusive Sans"/>
              <a:buChar char="●"/>
            </a:pPr>
            <a:r>
              <a:rPr lang="en-GB" sz="1500">
                <a:solidFill>
                  <a:schemeClr val="accent6"/>
                </a:solidFill>
                <a:latin typeface="Inclusive Sans"/>
                <a:ea typeface="Inclusive Sans"/>
                <a:cs typeface="Inclusive Sans"/>
                <a:sym typeface="Inclusive Sans"/>
              </a:rPr>
              <a:t>Dissemination to the department</a:t>
            </a:r>
            <a:endParaRPr sz="1500">
              <a:solidFill>
                <a:schemeClr val="accent6"/>
              </a:solidFill>
              <a:latin typeface="Inclusive Sans"/>
              <a:ea typeface="Inclusive Sans"/>
              <a:cs typeface="Inclusive Sans"/>
              <a:sym typeface="Inclusive Sans"/>
            </a:endParaRPr>
          </a:p>
          <a:p>
            <a:pPr marL="342900" marR="0" lvl="0" indent="-323850" algn="l" rtl="0">
              <a:lnSpc>
                <a:spcPct val="115000"/>
              </a:lnSpc>
              <a:spcBef>
                <a:spcPts val="0"/>
              </a:spcBef>
              <a:spcAft>
                <a:spcPts val="0"/>
              </a:spcAft>
              <a:buClr>
                <a:schemeClr val="accent1"/>
              </a:buClr>
              <a:buSzPts val="1500"/>
              <a:buFont typeface="Inclusive Sans"/>
              <a:buChar char="●"/>
            </a:pPr>
            <a:r>
              <a:rPr lang="en-GB" sz="1500">
                <a:solidFill>
                  <a:schemeClr val="accent6"/>
                </a:solidFill>
                <a:latin typeface="Inclusive Sans"/>
                <a:ea typeface="Inclusive Sans"/>
                <a:cs typeface="Inclusive Sans"/>
                <a:sym typeface="Inclusive Sans"/>
              </a:rPr>
              <a:t>Engagement with staff, research team meetings (Diary of research team meetings)</a:t>
            </a:r>
            <a:endParaRPr sz="1500">
              <a:solidFill>
                <a:schemeClr val="accent6"/>
              </a:solidFill>
              <a:latin typeface="Inclusive Sans"/>
              <a:ea typeface="Inclusive Sans"/>
              <a:cs typeface="Inclusive Sans"/>
              <a:sym typeface="Inclusive Sans"/>
            </a:endParaRPr>
          </a:p>
          <a:p>
            <a:pPr marL="342900" marR="0" lvl="0" indent="-323850" algn="l" rtl="0">
              <a:lnSpc>
                <a:spcPct val="115000"/>
              </a:lnSpc>
              <a:spcBef>
                <a:spcPts val="0"/>
              </a:spcBef>
              <a:spcAft>
                <a:spcPts val="0"/>
              </a:spcAft>
              <a:buClr>
                <a:schemeClr val="accent1"/>
              </a:buClr>
              <a:buSzPts val="1500"/>
              <a:buFont typeface="Inclusive Sans"/>
              <a:buChar char="●"/>
            </a:pPr>
            <a:r>
              <a:rPr lang="en-GB" sz="1500">
                <a:solidFill>
                  <a:schemeClr val="accent6"/>
                </a:solidFill>
                <a:latin typeface="Inclusive Sans"/>
                <a:ea typeface="Inclusive Sans"/>
                <a:cs typeface="Inclusive Sans"/>
                <a:sym typeface="Inclusive Sans"/>
              </a:rPr>
              <a:t>Site log, protocol amends, data returns and quality</a:t>
            </a:r>
            <a:endParaRPr sz="1500">
              <a:solidFill>
                <a:schemeClr val="accent6"/>
              </a:solidFill>
              <a:latin typeface="Inclusive Sans"/>
              <a:ea typeface="Inclusive Sans"/>
              <a:cs typeface="Inclusive Sans"/>
              <a:sym typeface="Inclusive Sans"/>
            </a:endParaRPr>
          </a:p>
          <a:p>
            <a:pPr marL="342900" marR="0" lvl="0" indent="-323850" algn="l" rtl="0">
              <a:lnSpc>
                <a:spcPct val="115000"/>
              </a:lnSpc>
              <a:spcBef>
                <a:spcPts val="0"/>
              </a:spcBef>
              <a:spcAft>
                <a:spcPts val="0"/>
              </a:spcAft>
              <a:buClr>
                <a:schemeClr val="accent1"/>
              </a:buClr>
              <a:buSzPts val="1500"/>
              <a:buFont typeface="Inclusive Sans"/>
              <a:buChar char="●"/>
            </a:pPr>
            <a:r>
              <a:rPr lang="en-GB" sz="1500">
                <a:solidFill>
                  <a:schemeClr val="accent6"/>
                </a:solidFill>
                <a:latin typeface="Inclusive Sans"/>
                <a:ea typeface="Inclusive Sans"/>
                <a:cs typeface="Inclusive Sans"/>
                <a:sym typeface="Inclusive Sans"/>
              </a:rPr>
              <a:t>Train staff (GCP, protocol)</a:t>
            </a:r>
            <a:endParaRPr sz="1500">
              <a:solidFill>
                <a:schemeClr val="accent6"/>
              </a:solidFill>
              <a:latin typeface="Inclusive Sans"/>
              <a:ea typeface="Inclusive Sans"/>
              <a:cs typeface="Inclusive Sans"/>
              <a:sym typeface="Inclusive Sans"/>
            </a:endParaRPr>
          </a:p>
          <a:p>
            <a:pPr marL="342900" marR="0" lvl="0" indent="-323850" algn="l" rtl="0">
              <a:lnSpc>
                <a:spcPct val="115000"/>
              </a:lnSpc>
              <a:spcBef>
                <a:spcPts val="0"/>
              </a:spcBef>
              <a:spcAft>
                <a:spcPts val="0"/>
              </a:spcAft>
              <a:buClr>
                <a:schemeClr val="accent1"/>
              </a:buClr>
              <a:buSzPts val="1500"/>
              <a:buFont typeface="Inclusive Sans"/>
              <a:buChar char="●"/>
            </a:pPr>
            <a:r>
              <a:rPr lang="en-GB" sz="1500">
                <a:solidFill>
                  <a:schemeClr val="accent6"/>
                </a:solidFill>
                <a:latin typeface="Inclusive Sans"/>
                <a:ea typeface="Inclusive Sans"/>
                <a:cs typeface="Inclusive Sans"/>
                <a:sym typeface="Inclusive Sans"/>
              </a:rPr>
              <a:t>Screening logs, recruitment/consent of patients or facilitating consent of patients</a:t>
            </a:r>
            <a:endParaRPr sz="1500">
              <a:solidFill>
                <a:schemeClr val="accent6"/>
              </a:solidFill>
              <a:latin typeface="Inclusive Sans"/>
              <a:ea typeface="Inclusive Sans"/>
              <a:cs typeface="Inclusive Sans"/>
              <a:sym typeface="Inclusive Sans"/>
            </a:endParaRPr>
          </a:p>
          <a:p>
            <a:pPr marL="342900" marR="0" lvl="0" indent="-323850" algn="l" rtl="0">
              <a:lnSpc>
                <a:spcPct val="115000"/>
              </a:lnSpc>
              <a:spcBef>
                <a:spcPts val="0"/>
              </a:spcBef>
              <a:spcAft>
                <a:spcPts val="0"/>
              </a:spcAft>
              <a:buClr>
                <a:schemeClr val="accent1"/>
              </a:buClr>
              <a:buSzPts val="1500"/>
              <a:buFont typeface="Inclusive Sans"/>
              <a:buChar char="●"/>
            </a:pPr>
            <a:r>
              <a:rPr lang="en-GB" sz="1500">
                <a:solidFill>
                  <a:schemeClr val="accent6"/>
                </a:solidFill>
                <a:latin typeface="Inclusive Sans"/>
                <a:ea typeface="Inclusive Sans"/>
                <a:cs typeface="Inclusive Sans"/>
                <a:sym typeface="Inclusive Sans"/>
              </a:rPr>
              <a:t>Deputising for PI</a:t>
            </a:r>
            <a:endParaRPr sz="1500">
              <a:solidFill>
                <a:schemeClr val="accent6"/>
              </a:solidFill>
              <a:latin typeface="Inclusive Sans"/>
              <a:ea typeface="Inclusive Sans"/>
              <a:cs typeface="Inclusive Sans"/>
              <a:sym typeface="Inclusive Sans"/>
            </a:endParaRPr>
          </a:p>
          <a:p>
            <a:pPr marL="342900" marR="0" lvl="0" indent="-323850" algn="l" rtl="0">
              <a:lnSpc>
                <a:spcPct val="115000"/>
              </a:lnSpc>
              <a:spcBef>
                <a:spcPts val="0"/>
              </a:spcBef>
              <a:spcAft>
                <a:spcPts val="0"/>
              </a:spcAft>
              <a:buClr>
                <a:schemeClr val="accent1"/>
              </a:buClr>
              <a:buSzPts val="1500"/>
              <a:buFont typeface="Inclusive Sans"/>
              <a:buChar char="●"/>
            </a:pPr>
            <a:r>
              <a:rPr lang="en-GB" sz="1500">
                <a:solidFill>
                  <a:schemeClr val="accent6"/>
                </a:solidFill>
                <a:latin typeface="Inclusive Sans"/>
                <a:ea typeface="Inclusive Sans"/>
                <a:cs typeface="Inclusive Sans"/>
                <a:sym typeface="Inclusive Sans"/>
              </a:rPr>
              <a:t>PPI activities</a:t>
            </a:r>
            <a:endParaRPr sz="1200">
              <a:solidFill>
                <a:schemeClr val="accent6"/>
              </a:solidFill>
              <a:latin typeface="Lato"/>
              <a:ea typeface="Lato"/>
              <a:cs typeface="Lato"/>
              <a:sym typeface="Lato"/>
            </a:endParaRPr>
          </a:p>
          <a:p>
            <a:pPr marL="609600" lvl="0" indent="0" algn="l" rtl="0">
              <a:spcBef>
                <a:spcPts val="0"/>
              </a:spcBef>
              <a:spcAft>
                <a:spcPts val="0"/>
              </a:spcAft>
              <a:buNone/>
            </a:pPr>
            <a:endParaRPr sz="1500">
              <a:solidFill>
                <a:srgbClr val="193E72"/>
              </a:solidFill>
              <a:latin typeface="Lato"/>
              <a:ea typeface="Lato"/>
              <a:cs typeface="Lato"/>
              <a:sym typeface="Lato"/>
            </a:endParaRPr>
          </a:p>
        </p:txBody>
      </p:sp>
      <p:cxnSp>
        <p:nvCxnSpPr>
          <p:cNvPr id="312" name="Google Shape;312;g29e7a8ca967_0_738"/>
          <p:cNvCxnSpPr/>
          <p:nvPr/>
        </p:nvCxnSpPr>
        <p:spPr>
          <a:xfrm rot="-5400000">
            <a:off x="5716350" y="3588375"/>
            <a:ext cx="1567500" cy="1450200"/>
          </a:xfrm>
          <a:prstGeom prst="curvedConnector3">
            <a:avLst>
              <a:gd name="adj1" fmla="val 50000"/>
            </a:avLst>
          </a:prstGeom>
          <a:noFill/>
          <a:ln w="28575" cap="flat" cmpd="sng">
            <a:solidFill>
              <a:srgbClr val="193E72"/>
            </a:solidFill>
            <a:prstDash val="solid"/>
            <a:round/>
            <a:headEnd type="none" w="med" len="med"/>
            <a:tailEnd type="stealth" w="med" len="med"/>
          </a:ln>
        </p:spPr>
      </p:cxnSp>
      <p:cxnSp>
        <p:nvCxnSpPr>
          <p:cNvPr id="313" name="Google Shape;313;g29e7a8ca967_0_738"/>
          <p:cNvCxnSpPr/>
          <p:nvPr/>
        </p:nvCxnSpPr>
        <p:spPr>
          <a:xfrm rot="10800000" flipH="1">
            <a:off x="5835700" y="5329017"/>
            <a:ext cx="2051700" cy="17100"/>
          </a:xfrm>
          <a:prstGeom prst="curvedConnector3">
            <a:avLst>
              <a:gd name="adj1" fmla="val 50000"/>
            </a:avLst>
          </a:prstGeom>
          <a:noFill/>
          <a:ln w="28575" cap="flat" cmpd="sng">
            <a:solidFill>
              <a:srgbClr val="1A3E72"/>
            </a:solidFill>
            <a:prstDash val="solid"/>
            <a:round/>
            <a:headEnd type="none" w="med" len="med"/>
            <a:tailEnd type="stealth" w="med" len="med"/>
          </a:ln>
        </p:spPr>
      </p:cxnSp>
      <p:sp>
        <p:nvSpPr>
          <p:cNvPr id="314" name="Google Shape;314;g29e7a8ca967_0_738"/>
          <p:cNvSpPr txBox="1">
            <a:spLocks noGrp="1"/>
          </p:cNvSpPr>
          <p:nvPr>
            <p:ph type="subTitle" idx="2"/>
          </p:nvPr>
        </p:nvSpPr>
        <p:spPr>
          <a:xfrm>
            <a:off x="1151935" y="6407944"/>
            <a:ext cx="6097500" cy="1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GB"/>
              <a:t>Associate Principal Investigator (PI) Scheme</a:t>
            </a:r>
            <a:endParaRPr/>
          </a:p>
          <a:p>
            <a:pPr marL="0" lvl="0" indent="0" algn="l" rtl="0">
              <a:spcBef>
                <a:spcPts val="100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7eaadc0cd9_1_1291"/>
          <p:cNvSpPr txBox="1"/>
          <p:nvPr/>
        </p:nvSpPr>
        <p:spPr>
          <a:xfrm>
            <a:off x="347575" y="316225"/>
            <a:ext cx="11580000" cy="7548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GB" sz="3200" b="1">
                <a:solidFill>
                  <a:srgbClr val="193E72"/>
                </a:solidFill>
                <a:latin typeface="Inclusive Sans"/>
                <a:ea typeface="Inclusive Sans"/>
                <a:cs typeface="Inclusive Sans"/>
                <a:sym typeface="Inclusive Sans"/>
              </a:rPr>
              <a:t>Benefits of the Associate PI Scheme</a:t>
            </a:r>
            <a:endParaRPr sz="3200" b="1">
              <a:solidFill>
                <a:srgbClr val="193E72"/>
              </a:solidFill>
              <a:latin typeface="Inclusive Sans"/>
              <a:ea typeface="Inclusive Sans"/>
              <a:cs typeface="Inclusive Sans"/>
              <a:sym typeface="Inclusive Sans"/>
            </a:endParaRPr>
          </a:p>
        </p:txBody>
      </p:sp>
      <p:sp>
        <p:nvSpPr>
          <p:cNvPr id="321" name="Google Shape;321;g27eaadc0cd9_1_1291"/>
          <p:cNvSpPr txBox="1"/>
          <p:nvPr/>
        </p:nvSpPr>
        <p:spPr>
          <a:xfrm>
            <a:off x="347575" y="1496925"/>
            <a:ext cx="5142600" cy="44850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GB" sz="1800" b="1">
                <a:solidFill>
                  <a:srgbClr val="193E72"/>
                </a:solidFill>
                <a:latin typeface="Inclusive Sans"/>
                <a:ea typeface="Inclusive Sans"/>
                <a:cs typeface="Inclusive Sans"/>
                <a:sym typeface="Inclusive Sans"/>
              </a:rPr>
              <a:t>For the Associate PI</a:t>
            </a:r>
            <a:endParaRPr sz="400" b="1">
              <a:solidFill>
                <a:srgbClr val="193E72"/>
              </a:solidFill>
              <a:latin typeface="Lato"/>
              <a:ea typeface="Lato"/>
              <a:cs typeface="Lato"/>
              <a:sym typeface="Lato"/>
            </a:endParaRPr>
          </a:p>
          <a:p>
            <a:pPr marL="342900" marR="0" lvl="0" indent="-330200" algn="l" rtl="0">
              <a:lnSpc>
                <a:spcPct val="115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Experience of research with the oversight of the local enthusiastic PI</a:t>
            </a:r>
            <a:endParaRPr sz="1600">
              <a:solidFill>
                <a:schemeClr val="accent6"/>
              </a:solidFill>
              <a:latin typeface="Inclusive Sans"/>
              <a:ea typeface="Inclusive Sans"/>
              <a:cs typeface="Inclusive Sans"/>
              <a:sym typeface="Inclusive Sans"/>
            </a:endParaRPr>
          </a:p>
          <a:p>
            <a:pPr marL="342900" marR="0" lvl="0" indent="-330200" algn="l" rtl="0">
              <a:lnSpc>
                <a:spcPct val="115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Learns about the challenges and practicalities of delivering a portfolio study</a:t>
            </a:r>
            <a:endParaRPr sz="1600">
              <a:solidFill>
                <a:schemeClr val="accent6"/>
              </a:solidFill>
              <a:latin typeface="Inclusive Sans"/>
              <a:ea typeface="Inclusive Sans"/>
              <a:cs typeface="Inclusive Sans"/>
              <a:sym typeface="Inclusive Sans"/>
            </a:endParaRPr>
          </a:p>
          <a:p>
            <a:pPr marL="342900" marR="0" lvl="0" indent="-330200" algn="l" rtl="0">
              <a:lnSpc>
                <a:spcPct val="115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Evidenced activity via the Checklist</a:t>
            </a:r>
            <a:endParaRPr sz="1600">
              <a:solidFill>
                <a:schemeClr val="accent6"/>
              </a:solidFill>
              <a:latin typeface="Inclusive Sans"/>
              <a:ea typeface="Inclusive Sans"/>
              <a:cs typeface="Inclusive Sans"/>
              <a:sym typeface="Inclusive Sans"/>
            </a:endParaRPr>
          </a:p>
          <a:p>
            <a:pPr marL="342900" marR="0" lvl="0" indent="-330200" algn="l" rtl="0">
              <a:lnSpc>
                <a:spcPct val="115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Participation is recognised through certification for their training portfolio</a:t>
            </a:r>
            <a:endParaRPr sz="1600">
              <a:solidFill>
                <a:schemeClr val="accent6"/>
              </a:solidFill>
              <a:latin typeface="Inclusive Sans"/>
              <a:ea typeface="Inclusive Sans"/>
              <a:cs typeface="Inclusive Sans"/>
              <a:sym typeface="Inclusive Sans"/>
            </a:endParaRPr>
          </a:p>
          <a:p>
            <a:pPr marL="342900" marR="0" lvl="0" indent="-330200" algn="l" rtl="0">
              <a:lnSpc>
                <a:spcPct val="115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Portfolio Career benefits</a:t>
            </a:r>
            <a:endParaRPr sz="1600">
              <a:solidFill>
                <a:schemeClr val="accent6"/>
              </a:solidFill>
              <a:latin typeface="Inclusive Sans"/>
              <a:ea typeface="Inclusive Sans"/>
              <a:cs typeface="Inclusive Sans"/>
              <a:sym typeface="Inclusive Sans"/>
            </a:endParaRPr>
          </a:p>
          <a:p>
            <a:pPr marL="342900" marR="0" lvl="0" indent="-330200" algn="l" rtl="0">
              <a:lnSpc>
                <a:spcPct val="115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Associate PIs will be acknowledged in the primary publication(s) from the study</a:t>
            </a:r>
            <a:endParaRPr sz="1600">
              <a:solidFill>
                <a:schemeClr val="accent6"/>
              </a:solidFill>
              <a:latin typeface="Lato"/>
              <a:ea typeface="Lato"/>
              <a:cs typeface="Lato"/>
              <a:sym typeface="Lato"/>
            </a:endParaRPr>
          </a:p>
        </p:txBody>
      </p:sp>
      <p:sp>
        <p:nvSpPr>
          <p:cNvPr id="322" name="Google Shape;322;g27eaadc0cd9_1_1291"/>
          <p:cNvSpPr txBox="1"/>
          <p:nvPr/>
        </p:nvSpPr>
        <p:spPr>
          <a:xfrm>
            <a:off x="6009175" y="1496925"/>
            <a:ext cx="5640000" cy="3993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000"/>
              </a:spcBef>
              <a:spcAft>
                <a:spcPts val="0"/>
              </a:spcAft>
              <a:buClr>
                <a:srgbClr val="000000"/>
              </a:buClr>
              <a:buSzPts val="1800"/>
              <a:buFont typeface="Arial"/>
              <a:buNone/>
            </a:pPr>
            <a:r>
              <a:rPr lang="en-GB" sz="1800" b="1">
                <a:solidFill>
                  <a:srgbClr val="193E72"/>
                </a:solidFill>
                <a:latin typeface="Inclusive Sans"/>
                <a:ea typeface="Inclusive Sans"/>
                <a:cs typeface="Inclusive Sans"/>
                <a:sym typeface="Inclusive Sans"/>
              </a:rPr>
              <a:t>For the PI</a:t>
            </a:r>
            <a:endParaRPr b="1" i="0" u="none" strike="noStrike" cap="none">
              <a:solidFill>
                <a:srgbClr val="193E72"/>
              </a:solidFill>
              <a:latin typeface="Lato"/>
              <a:ea typeface="Lato"/>
              <a:cs typeface="Lato"/>
              <a:sym typeface="Lato"/>
            </a:endParaRPr>
          </a:p>
          <a:p>
            <a:pPr marL="342900" marR="0" lvl="0" indent="-330200" algn="l" rtl="0">
              <a:lnSpc>
                <a:spcPct val="115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Additional support with the delivery of the study</a:t>
            </a:r>
            <a:endParaRPr sz="1600">
              <a:solidFill>
                <a:schemeClr val="accent6"/>
              </a:solidFill>
              <a:latin typeface="Inclusive Sans"/>
              <a:ea typeface="Inclusive Sans"/>
              <a:cs typeface="Inclusive Sans"/>
              <a:sym typeface="Inclusive Sans"/>
            </a:endParaRPr>
          </a:p>
          <a:p>
            <a:pPr marL="342900" marR="0" lvl="0" indent="-330200" algn="l" rtl="0">
              <a:lnSpc>
                <a:spcPct val="115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Developing the PIs of the future</a:t>
            </a:r>
            <a:endParaRPr>
              <a:solidFill>
                <a:schemeClr val="accent6"/>
              </a:solidFill>
              <a:latin typeface="Lato"/>
              <a:ea typeface="Lato"/>
              <a:cs typeface="Lato"/>
              <a:sym typeface="Lato"/>
            </a:endParaRPr>
          </a:p>
          <a:p>
            <a:pPr marL="0" marR="0" lvl="0" indent="0" algn="l" rtl="0">
              <a:lnSpc>
                <a:spcPct val="115000"/>
              </a:lnSpc>
              <a:spcBef>
                <a:spcPts val="0"/>
              </a:spcBef>
              <a:spcAft>
                <a:spcPts val="0"/>
              </a:spcAft>
              <a:buClr>
                <a:srgbClr val="000000"/>
              </a:buClr>
              <a:buSzPts val="1600"/>
              <a:buFont typeface="Arial"/>
              <a:buNone/>
            </a:pPr>
            <a:endParaRPr sz="1200" b="0" i="0" u="none" strike="noStrike" cap="none">
              <a:solidFill>
                <a:srgbClr val="193E72"/>
              </a:solidFill>
              <a:latin typeface="Lato"/>
              <a:ea typeface="Lato"/>
              <a:cs typeface="Lato"/>
              <a:sym typeface="Lato"/>
            </a:endParaRPr>
          </a:p>
          <a:p>
            <a:pPr marL="0" marR="0" lvl="0" indent="0" algn="l" rtl="0">
              <a:lnSpc>
                <a:spcPct val="115000"/>
              </a:lnSpc>
              <a:spcBef>
                <a:spcPts val="0"/>
              </a:spcBef>
              <a:spcAft>
                <a:spcPts val="0"/>
              </a:spcAft>
              <a:buClr>
                <a:srgbClr val="000000"/>
              </a:buClr>
              <a:buSzPts val="1800"/>
              <a:buFont typeface="Arial"/>
              <a:buNone/>
            </a:pPr>
            <a:r>
              <a:rPr lang="en-GB" sz="1800" b="1">
                <a:solidFill>
                  <a:srgbClr val="193E72"/>
                </a:solidFill>
                <a:latin typeface="Inclusive Sans"/>
                <a:ea typeface="Inclusive Sans"/>
                <a:cs typeface="Inclusive Sans"/>
                <a:sym typeface="Inclusive Sans"/>
              </a:rPr>
              <a:t>For Study Team/CTU</a:t>
            </a:r>
            <a:endParaRPr b="1" i="0" u="none" strike="noStrike" cap="none">
              <a:solidFill>
                <a:srgbClr val="193E72"/>
              </a:solidFill>
              <a:latin typeface="Lato"/>
              <a:ea typeface="Lato"/>
              <a:cs typeface="Lato"/>
              <a:sym typeface="Lato"/>
            </a:endParaRPr>
          </a:p>
          <a:p>
            <a:pPr marL="342900" marR="0" lvl="0" indent="-330200" algn="l" rtl="0">
              <a:lnSpc>
                <a:spcPct val="115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Increased support for the trial at sites - managing delegation logs, etc.</a:t>
            </a:r>
            <a:endParaRPr sz="1600">
              <a:solidFill>
                <a:schemeClr val="accent6"/>
              </a:solidFill>
              <a:latin typeface="Inclusive Sans"/>
              <a:ea typeface="Inclusive Sans"/>
              <a:cs typeface="Inclusive Sans"/>
              <a:sym typeface="Inclusive Sans"/>
            </a:endParaRPr>
          </a:p>
          <a:p>
            <a:pPr marL="342900" marR="0" lvl="0" indent="-330200" algn="l" rtl="0">
              <a:lnSpc>
                <a:spcPct val="115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Increased Data Quality</a:t>
            </a:r>
            <a:endParaRPr sz="1600">
              <a:solidFill>
                <a:schemeClr val="accent6"/>
              </a:solidFill>
              <a:latin typeface="Inclusive Sans"/>
              <a:ea typeface="Inclusive Sans"/>
              <a:cs typeface="Inclusive Sans"/>
              <a:sym typeface="Inclusive Sans"/>
            </a:endParaRPr>
          </a:p>
          <a:p>
            <a:pPr marL="342900" marR="0" lvl="0" indent="-330200" algn="l" rtl="0">
              <a:lnSpc>
                <a:spcPct val="115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Speedier Delivery</a:t>
            </a:r>
            <a:endParaRPr sz="1600">
              <a:solidFill>
                <a:schemeClr val="accent6"/>
              </a:solidFill>
              <a:latin typeface="Inclusive Sans"/>
              <a:ea typeface="Inclusive Sans"/>
              <a:cs typeface="Inclusive Sans"/>
              <a:sym typeface="Inclusive Sans"/>
            </a:endParaRPr>
          </a:p>
          <a:p>
            <a:pPr marL="342900" marR="0" lvl="0" indent="-330200" algn="l" rtl="0">
              <a:lnSpc>
                <a:spcPct val="115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Enhanced Recruitment</a:t>
            </a:r>
            <a:endParaRPr sz="1300" b="0" i="0" u="none" strike="noStrike" cap="none">
              <a:solidFill>
                <a:schemeClr val="accent6"/>
              </a:solidFill>
              <a:latin typeface="Lato"/>
              <a:ea typeface="Lato"/>
              <a:cs typeface="Lato"/>
              <a:sym typeface="Lato"/>
            </a:endParaRPr>
          </a:p>
          <a:p>
            <a:pPr marL="0" marR="0" lvl="0" indent="0" algn="l" rtl="0">
              <a:lnSpc>
                <a:spcPct val="115000"/>
              </a:lnSpc>
              <a:spcBef>
                <a:spcPts val="1000"/>
              </a:spcBef>
              <a:spcAft>
                <a:spcPts val="0"/>
              </a:spcAft>
              <a:buClr>
                <a:srgbClr val="000000"/>
              </a:buClr>
              <a:buSzPts val="1100"/>
              <a:buFont typeface="Arial"/>
              <a:buNone/>
            </a:pPr>
            <a:r>
              <a:rPr lang="en-GB" sz="1800" b="1">
                <a:solidFill>
                  <a:srgbClr val="193E72"/>
                </a:solidFill>
                <a:latin typeface="Inclusive Sans"/>
                <a:ea typeface="Inclusive Sans"/>
                <a:cs typeface="Inclusive Sans"/>
                <a:sym typeface="Inclusive Sans"/>
              </a:rPr>
              <a:t>For the Patients</a:t>
            </a:r>
            <a:endParaRPr b="1" i="0" u="none" strike="noStrike" cap="none">
              <a:solidFill>
                <a:srgbClr val="193E72"/>
              </a:solidFill>
              <a:latin typeface="Lato"/>
              <a:ea typeface="Lato"/>
              <a:cs typeface="Lato"/>
              <a:sym typeface="Lato"/>
            </a:endParaRPr>
          </a:p>
          <a:p>
            <a:pPr marL="342900" marR="0" lvl="0" indent="-330200" algn="l" rtl="0">
              <a:lnSpc>
                <a:spcPct val="115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Increased opportunities to be involved in high-quality research</a:t>
            </a:r>
            <a:endParaRPr b="0" i="0" u="none" strike="noStrike" cap="none">
              <a:solidFill>
                <a:schemeClr val="accent6"/>
              </a:solidFill>
              <a:latin typeface="Lato"/>
              <a:ea typeface="Lato"/>
              <a:cs typeface="Lato"/>
              <a:sym typeface="Lato"/>
            </a:endParaRPr>
          </a:p>
        </p:txBody>
      </p:sp>
      <p:cxnSp>
        <p:nvCxnSpPr>
          <p:cNvPr id="323" name="Google Shape;323;g27eaadc0cd9_1_1291"/>
          <p:cNvCxnSpPr/>
          <p:nvPr/>
        </p:nvCxnSpPr>
        <p:spPr>
          <a:xfrm flipH="1">
            <a:off x="5648225" y="1496925"/>
            <a:ext cx="14400" cy="4719600"/>
          </a:xfrm>
          <a:prstGeom prst="straightConnector1">
            <a:avLst/>
          </a:prstGeom>
          <a:noFill/>
          <a:ln w="19050" cap="flat" cmpd="sng">
            <a:solidFill>
              <a:srgbClr val="EA5D4E"/>
            </a:solidFill>
            <a:prstDash val="solid"/>
            <a:round/>
            <a:headEnd type="none" w="sm" len="sm"/>
            <a:tailEnd type="none" w="sm" len="sm"/>
          </a:ln>
        </p:spPr>
      </p:cxnSp>
      <p:pic>
        <p:nvPicPr>
          <p:cNvPr id="324" name="Google Shape;324;g27eaadc0cd9_1_1291"/>
          <p:cNvPicPr preferRelativeResize="0"/>
          <p:nvPr/>
        </p:nvPicPr>
        <p:blipFill rotWithShape="1">
          <a:blip r:embed="rId3">
            <a:alphaModFix/>
          </a:blip>
          <a:srcRect l="15963" t="37245" r="15963" b="37023"/>
          <a:stretch/>
        </p:blipFill>
        <p:spPr>
          <a:xfrm>
            <a:off x="8624300" y="5727575"/>
            <a:ext cx="3567700" cy="1130425"/>
          </a:xfrm>
          <a:prstGeom prst="rect">
            <a:avLst/>
          </a:prstGeom>
          <a:noFill/>
          <a:ln>
            <a:noFill/>
          </a:ln>
          <a:effectLst>
            <a:outerShdw blurRad="57150" dist="19050" dir="5400000" algn="bl" rotWithShape="0">
              <a:srgbClr val="000000">
                <a:alpha val="50000"/>
              </a:srgbClr>
            </a:outerShdw>
          </a:effectLst>
        </p:spPr>
      </p:pic>
      <p:sp>
        <p:nvSpPr>
          <p:cNvPr id="325" name="Google Shape;325;g27eaadc0cd9_1_1291"/>
          <p:cNvSpPr txBox="1">
            <a:spLocks noGrp="1"/>
          </p:cNvSpPr>
          <p:nvPr>
            <p:ph type="subTitle" idx="3"/>
          </p:nvPr>
        </p:nvSpPr>
        <p:spPr>
          <a:xfrm>
            <a:off x="1151935" y="6407944"/>
            <a:ext cx="6097500" cy="1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GB"/>
              <a:t>Associate Principal Investigator (PI) Scheme</a:t>
            </a:r>
            <a:endParaRPr/>
          </a:p>
          <a:p>
            <a:pPr marL="0" lvl="0" indent="0" algn="l" rtl="0">
              <a:spcBef>
                <a:spcPts val="100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27eaadc0cd9_1_1468"/>
          <p:cNvSpPr txBox="1">
            <a:spLocks noGrp="1"/>
          </p:cNvSpPr>
          <p:nvPr>
            <p:ph type="title"/>
          </p:nvPr>
        </p:nvSpPr>
        <p:spPr>
          <a:xfrm>
            <a:off x="507600" y="473187"/>
            <a:ext cx="10818600" cy="506700"/>
          </a:xfrm>
          <a:prstGeom prst="rect">
            <a:avLst/>
          </a:prstGeom>
          <a:noFill/>
          <a:ln>
            <a:noFill/>
          </a:ln>
        </p:spPr>
        <p:txBody>
          <a:bodyPr spcFirstLastPara="1" wrap="square" lIns="91425" tIns="45700" rIns="91425" bIns="45700" anchor="ctr" anchorCtr="0">
            <a:normAutofit fontScale="90000"/>
          </a:bodyPr>
          <a:lstStyle/>
          <a:p>
            <a:pPr marL="0" marR="0" lvl="0" indent="0" algn="l" rtl="0">
              <a:lnSpc>
                <a:spcPct val="90000"/>
              </a:lnSpc>
              <a:spcBef>
                <a:spcPts val="0"/>
              </a:spcBef>
              <a:spcAft>
                <a:spcPts val="0"/>
              </a:spcAft>
              <a:buNone/>
            </a:pPr>
            <a:r>
              <a:rPr lang="en-GB" sz="3200">
                <a:solidFill>
                  <a:srgbClr val="193E72"/>
                </a:solidFill>
              </a:rPr>
              <a:t>Alumni Survey feedback</a:t>
            </a:r>
            <a:endParaRPr sz="3200">
              <a:solidFill>
                <a:srgbClr val="193E72"/>
              </a:solidFill>
            </a:endParaRPr>
          </a:p>
        </p:txBody>
      </p:sp>
      <p:sp>
        <p:nvSpPr>
          <p:cNvPr id="332" name="Google Shape;332;g27eaadc0cd9_1_1468"/>
          <p:cNvSpPr txBox="1"/>
          <p:nvPr/>
        </p:nvSpPr>
        <p:spPr>
          <a:xfrm>
            <a:off x="281150" y="1770700"/>
            <a:ext cx="4460100" cy="23703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rgbClr val="193E72"/>
              </a:buClr>
              <a:buSzPts val="1800"/>
              <a:buFont typeface="Inclusive Sans"/>
              <a:buChar char="●"/>
            </a:pPr>
            <a:r>
              <a:rPr lang="en-GB" sz="1800" b="1">
                <a:solidFill>
                  <a:srgbClr val="193E72"/>
                </a:solidFill>
                <a:latin typeface="Inclusive Sans"/>
                <a:ea typeface="Inclusive Sans"/>
                <a:cs typeface="Inclusive Sans"/>
                <a:sym typeface="Inclusive Sans"/>
              </a:rPr>
              <a:t>99.1% of Associate PI Alumni will stay engaged with research following completion of the scheme. (n=846)</a:t>
            </a:r>
            <a:endParaRPr sz="1800" b="1">
              <a:solidFill>
                <a:srgbClr val="193E72"/>
              </a:solidFill>
              <a:latin typeface="Inclusive Sans"/>
              <a:ea typeface="Inclusive Sans"/>
              <a:cs typeface="Inclusive Sans"/>
              <a:sym typeface="Inclusive Sans"/>
            </a:endParaRPr>
          </a:p>
          <a:p>
            <a:pPr marL="0" lvl="0" indent="0" algn="l" rtl="0">
              <a:spcBef>
                <a:spcPts val="0"/>
              </a:spcBef>
              <a:spcAft>
                <a:spcPts val="0"/>
              </a:spcAft>
              <a:buNone/>
            </a:pPr>
            <a:endParaRPr sz="1800">
              <a:solidFill>
                <a:srgbClr val="193E72"/>
              </a:solidFill>
              <a:latin typeface="Lato"/>
              <a:ea typeface="Lato"/>
              <a:cs typeface="Lato"/>
              <a:sym typeface="Lato"/>
            </a:endParaRPr>
          </a:p>
          <a:p>
            <a:pPr marL="0" lvl="0" indent="0" algn="l" rtl="0">
              <a:spcBef>
                <a:spcPts val="0"/>
              </a:spcBef>
              <a:spcAft>
                <a:spcPts val="0"/>
              </a:spcAft>
              <a:buNone/>
            </a:pPr>
            <a:endParaRPr sz="1800">
              <a:solidFill>
                <a:srgbClr val="193E72"/>
              </a:solidFill>
              <a:latin typeface="Lato"/>
              <a:ea typeface="Lato"/>
              <a:cs typeface="Lato"/>
              <a:sym typeface="Lato"/>
            </a:endParaRPr>
          </a:p>
          <a:p>
            <a:pPr marL="0" lvl="0" indent="0" algn="l" rtl="0">
              <a:spcBef>
                <a:spcPts val="0"/>
              </a:spcBef>
              <a:spcAft>
                <a:spcPts val="0"/>
              </a:spcAft>
              <a:buNone/>
            </a:pPr>
            <a:endParaRPr sz="1800">
              <a:solidFill>
                <a:srgbClr val="193E72"/>
              </a:solidFill>
              <a:latin typeface="Lato"/>
              <a:ea typeface="Lato"/>
              <a:cs typeface="Lato"/>
              <a:sym typeface="Lato"/>
            </a:endParaRPr>
          </a:p>
          <a:p>
            <a:pPr marL="0" lvl="0" indent="0" algn="l" rtl="0">
              <a:spcBef>
                <a:spcPts val="0"/>
              </a:spcBef>
              <a:spcAft>
                <a:spcPts val="0"/>
              </a:spcAft>
              <a:buNone/>
            </a:pPr>
            <a:endParaRPr sz="1600">
              <a:solidFill>
                <a:srgbClr val="193E72"/>
              </a:solidFill>
              <a:latin typeface="Lato"/>
              <a:ea typeface="Lato"/>
              <a:cs typeface="Lato"/>
              <a:sym typeface="Lato"/>
            </a:endParaRPr>
          </a:p>
        </p:txBody>
      </p:sp>
      <p:pic>
        <p:nvPicPr>
          <p:cNvPr id="333" name="Google Shape;333;g27eaadc0cd9_1_1468"/>
          <p:cNvPicPr preferRelativeResize="0"/>
          <p:nvPr/>
        </p:nvPicPr>
        <p:blipFill rotWithShape="1">
          <a:blip r:embed="rId3">
            <a:alphaModFix/>
          </a:blip>
          <a:srcRect l="27811" t="7002" r="29158" b="40155"/>
          <a:stretch/>
        </p:blipFill>
        <p:spPr>
          <a:xfrm>
            <a:off x="9642375" y="3591825"/>
            <a:ext cx="2040900" cy="2506375"/>
          </a:xfrm>
          <a:prstGeom prst="rect">
            <a:avLst/>
          </a:prstGeom>
          <a:noFill/>
          <a:ln>
            <a:noFill/>
          </a:ln>
          <a:effectLst>
            <a:outerShdw blurRad="57150" dist="19050" dir="5400000" algn="bl" rotWithShape="0">
              <a:srgbClr val="666666">
                <a:alpha val="50000"/>
              </a:srgbClr>
            </a:outerShdw>
          </a:effectLst>
        </p:spPr>
      </p:pic>
      <p:pic>
        <p:nvPicPr>
          <p:cNvPr id="334" name="Google Shape;334;g27eaadc0cd9_1_1468" title="Chart"/>
          <p:cNvPicPr preferRelativeResize="0"/>
          <p:nvPr/>
        </p:nvPicPr>
        <p:blipFill>
          <a:blip r:embed="rId4">
            <a:alphaModFix/>
          </a:blip>
          <a:stretch>
            <a:fillRect/>
          </a:stretch>
        </p:blipFill>
        <p:spPr>
          <a:xfrm>
            <a:off x="5849950" y="1674000"/>
            <a:ext cx="4596325" cy="2848841"/>
          </a:xfrm>
          <a:prstGeom prst="rect">
            <a:avLst/>
          </a:prstGeom>
          <a:noFill/>
          <a:ln>
            <a:noFill/>
          </a:ln>
        </p:spPr>
      </p:pic>
      <p:sp>
        <p:nvSpPr>
          <p:cNvPr id="335" name="Google Shape;335;g27eaadc0cd9_1_1468"/>
          <p:cNvSpPr txBox="1"/>
          <p:nvPr/>
        </p:nvSpPr>
        <p:spPr>
          <a:xfrm>
            <a:off x="281150" y="3591825"/>
            <a:ext cx="6047100" cy="19980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GB" sz="1200" i="1">
                <a:solidFill>
                  <a:schemeClr val="dk1"/>
                </a:solidFill>
                <a:latin typeface="Inclusive Sans"/>
                <a:ea typeface="Inclusive Sans"/>
                <a:cs typeface="Inclusive Sans"/>
                <a:sym typeface="Inclusive Sans"/>
              </a:rPr>
              <a:t>“Going through the Associate PI Scheme made me think critically about the delivery of a study on a multi-site level, and I’m still engaged with the study I worked on as part of my Associate PI Scheme tenure. Since finishing my tenure I've started a pre-doctoral fellowship, and am hoping to undertake some research of my own within head and neck cancer."</a:t>
            </a:r>
            <a:endParaRPr sz="1200" i="1">
              <a:solidFill>
                <a:schemeClr val="dk1"/>
              </a:solidFill>
              <a:latin typeface="Inclusive Sans"/>
              <a:ea typeface="Inclusive Sans"/>
              <a:cs typeface="Inclusive Sans"/>
              <a:sym typeface="Inclusive Sans"/>
            </a:endParaRPr>
          </a:p>
          <a:p>
            <a:pPr marL="457200" lvl="0" indent="0" algn="r" rtl="0">
              <a:lnSpc>
                <a:spcPct val="115000"/>
              </a:lnSpc>
              <a:spcBef>
                <a:spcPts val="0"/>
              </a:spcBef>
              <a:spcAft>
                <a:spcPts val="0"/>
              </a:spcAft>
              <a:buNone/>
            </a:pPr>
            <a:r>
              <a:rPr lang="en-GB" sz="1000" b="1" i="1">
                <a:solidFill>
                  <a:schemeClr val="dk1"/>
                </a:solidFill>
                <a:latin typeface="Inclusive Sans"/>
                <a:ea typeface="Inclusive Sans"/>
                <a:cs typeface="Inclusive Sans"/>
                <a:sym typeface="Inclusive Sans"/>
              </a:rPr>
              <a:t>- Florence Cook, Associate PI Alumni. Senior Specialist Dietitian (Head and Neck Oncology), UCLH</a:t>
            </a:r>
            <a:endParaRPr sz="1000" b="1" i="1">
              <a:solidFill>
                <a:schemeClr val="dk1"/>
              </a:solidFill>
              <a:latin typeface="Inclusive Sans"/>
              <a:ea typeface="Inclusive Sans"/>
              <a:cs typeface="Inclusive Sans"/>
              <a:sym typeface="Inclusive Sans"/>
            </a:endParaRPr>
          </a:p>
          <a:p>
            <a:pPr marL="914400" lvl="0" indent="0" algn="l" rtl="0">
              <a:lnSpc>
                <a:spcPct val="115000"/>
              </a:lnSpc>
              <a:spcBef>
                <a:spcPts val="0"/>
              </a:spcBef>
              <a:spcAft>
                <a:spcPts val="0"/>
              </a:spcAft>
              <a:buNone/>
            </a:pPr>
            <a:endParaRPr sz="1200" i="1">
              <a:solidFill>
                <a:schemeClr val="dk1"/>
              </a:solidFill>
              <a:latin typeface="Inclusive Sans"/>
              <a:ea typeface="Inclusive Sans"/>
              <a:cs typeface="Inclusive Sans"/>
              <a:sym typeface="Inclusive Sans"/>
            </a:endParaRPr>
          </a:p>
          <a:p>
            <a:pPr marL="342900" lvl="0" indent="0" algn="l" rtl="0">
              <a:lnSpc>
                <a:spcPct val="115000"/>
              </a:lnSpc>
              <a:spcBef>
                <a:spcPts val="0"/>
              </a:spcBef>
              <a:spcAft>
                <a:spcPts val="0"/>
              </a:spcAft>
              <a:buNone/>
            </a:pPr>
            <a:endParaRPr sz="1200" i="1">
              <a:solidFill>
                <a:schemeClr val="dk1"/>
              </a:solidFill>
            </a:endParaRPr>
          </a:p>
        </p:txBody>
      </p:sp>
      <p:sp>
        <p:nvSpPr>
          <p:cNvPr id="336" name="Google Shape;336;g27eaadc0cd9_1_1468"/>
          <p:cNvSpPr txBox="1"/>
          <p:nvPr/>
        </p:nvSpPr>
        <p:spPr>
          <a:xfrm>
            <a:off x="4741250" y="6302225"/>
            <a:ext cx="7344300" cy="4263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GB" sz="872">
                <a:solidFill>
                  <a:srgbClr val="193E72"/>
                </a:solidFill>
                <a:latin typeface="Inclusive Sans"/>
                <a:ea typeface="Inclusive Sans"/>
                <a:cs typeface="Inclusive Sans"/>
                <a:sym typeface="Inclusive Sans"/>
              </a:rPr>
              <a:t>Associate PI Trainees are asked to complete an optional feedback survey upon completion of the scheme. To date, 1,619 trainees have completed the scheme and, of those, 846 individuals have responded to the survey as of June 15th 2023.</a:t>
            </a:r>
            <a:endParaRPr>
              <a:latin typeface="Inclusive Sans"/>
              <a:ea typeface="Inclusive Sans"/>
              <a:cs typeface="Inclusive Sans"/>
              <a:sym typeface="Inclusive Sans"/>
            </a:endParaRPr>
          </a:p>
        </p:txBody>
      </p:sp>
      <p:sp>
        <p:nvSpPr>
          <p:cNvPr id="337" name="Google Shape;337;g27eaadc0cd9_1_1468"/>
          <p:cNvSpPr txBox="1">
            <a:spLocks noGrp="1"/>
          </p:cNvSpPr>
          <p:nvPr>
            <p:ph type="subTitle" idx="2"/>
          </p:nvPr>
        </p:nvSpPr>
        <p:spPr>
          <a:xfrm>
            <a:off x="1151935" y="6407944"/>
            <a:ext cx="6097500" cy="1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GB"/>
              <a:t>Associate Principal Investigator (PI) Scheme</a:t>
            </a:r>
            <a:endParaRPr/>
          </a:p>
          <a:p>
            <a:pPr marL="0" lvl="0" indent="0" algn="l" rtl="0">
              <a:spcBef>
                <a:spcPts val="100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27eaadc0cd9_1_1643"/>
          <p:cNvSpPr txBox="1">
            <a:spLocks noGrp="1"/>
          </p:cNvSpPr>
          <p:nvPr>
            <p:ph type="title"/>
          </p:nvPr>
        </p:nvSpPr>
        <p:spPr>
          <a:xfrm>
            <a:off x="507600" y="473187"/>
            <a:ext cx="10818600" cy="506700"/>
          </a:xfrm>
          <a:prstGeom prst="rect">
            <a:avLst/>
          </a:prstGeom>
          <a:noFill/>
          <a:ln>
            <a:noFill/>
          </a:ln>
        </p:spPr>
        <p:txBody>
          <a:bodyPr spcFirstLastPara="1" wrap="square" lIns="91425" tIns="45700" rIns="91425" bIns="45700" anchor="ctr" anchorCtr="0">
            <a:normAutofit fontScale="90000"/>
          </a:bodyPr>
          <a:lstStyle/>
          <a:p>
            <a:pPr marL="0" marR="0" lvl="0" indent="0" algn="l" rtl="0">
              <a:lnSpc>
                <a:spcPct val="90000"/>
              </a:lnSpc>
              <a:spcBef>
                <a:spcPts val="0"/>
              </a:spcBef>
              <a:spcAft>
                <a:spcPts val="0"/>
              </a:spcAft>
              <a:buNone/>
            </a:pPr>
            <a:r>
              <a:rPr lang="en-GB" sz="3200">
                <a:solidFill>
                  <a:srgbClr val="193E72"/>
                </a:solidFill>
              </a:rPr>
              <a:t>Feedback from the Associate PIs who are taking part in the Scheme </a:t>
            </a:r>
            <a:endParaRPr sz="3200">
              <a:solidFill>
                <a:srgbClr val="193E72"/>
              </a:solidFill>
            </a:endParaRPr>
          </a:p>
        </p:txBody>
      </p:sp>
      <p:sp>
        <p:nvSpPr>
          <p:cNvPr id="344" name="Google Shape;344;g27eaadc0cd9_1_1643"/>
          <p:cNvSpPr txBox="1">
            <a:spLocks noGrp="1"/>
          </p:cNvSpPr>
          <p:nvPr>
            <p:ph type="body" idx="1"/>
          </p:nvPr>
        </p:nvSpPr>
        <p:spPr>
          <a:xfrm>
            <a:off x="589050" y="1682500"/>
            <a:ext cx="10818600" cy="4000200"/>
          </a:xfrm>
          <a:prstGeom prst="rect">
            <a:avLst/>
          </a:prstGeom>
          <a:noFill/>
          <a:ln>
            <a:noFill/>
          </a:ln>
        </p:spPr>
        <p:txBody>
          <a:bodyPr spcFirstLastPara="1" wrap="square" lIns="91425" tIns="45700" rIns="91425" bIns="45700" anchor="t" anchorCtr="0">
            <a:noAutofit/>
          </a:bodyPr>
          <a:lstStyle/>
          <a:p>
            <a:pPr marL="0" lvl="0" indent="0" algn="l" rtl="0">
              <a:lnSpc>
                <a:spcPct val="105000"/>
              </a:lnSpc>
              <a:spcBef>
                <a:spcPts val="0"/>
              </a:spcBef>
              <a:spcAft>
                <a:spcPts val="0"/>
              </a:spcAft>
              <a:buClr>
                <a:schemeClr val="dk1"/>
              </a:buClr>
              <a:buSzPts val="2954"/>
              <a:buFont typeface="Arial"/>
              <a:buNone/>
            </a:pPr>
            <a:r>
              <a:rPr lang="en-GB" sz="1100" i="1">
                <a:highlight>
                  <a:srgbClr val="FFFFFF"/>
                </a:highlight>
              </a:rPr>
              <a:t>“Participating in the Associate PI Scheme has opened doors for me to gain a greater understanding of research within the NHS. I gained new skills that I can use in my current role,  and the development opportunities have also helped contribute towards my revalidation. The application process is easy and I gained lots of transferable skills.</a:t>
            </a:r>
            <a:r>
              <a:rPr lang="en-GB" sz="1100" b="1" i="1">
                <a:highlight>
                  <a:srgbClr val="FFFFFF"/>
                </a:highlight>
              </a:rPr>
              <a:t>” </a:t>
            </a:r>
            <a:endParaRPr sz="1100" b="1" i="1">
              <a:highlight>
                <a:srgbClr val="FFFFFF"/>
              </a:highlight>
            </a:endParaRPr>
          </a:p>
          <a:p>
            <a:pPr marL="0" lvl="0" indent="0" algn="r" rtl="0">
              <a:lnSpc>
                <a:spcPct val="105000"/>
              </a:lnSpc>
              <a:spcBef>
                <a:spcPts val="1000"/>
              </a:spcBef>
              <a:spcAft>
                <a:spcPts val="0"/>
              </a:spcAft>
              <a:buClr>
                <a:schemeClr val="dk1"/>
              </a:buClr>
              <a:buSzPts val="2954"/>
              <a:buFont typeface="Arial"/>
              <a:buNone/>
            </a:pPr>
            <a:r>
              <a:rPr lang="en-GB" sz="1100" b="1">
                <a:solidFill>
                  <a:srgbClr val="1A3E72"/>
                </a:solidFill>
                <a:highlight>
                  <a:srgbClr val="FFFFFF"/>
                </a:highlight>
              </a:rPr>
              <a:t>- Amanda Hill, Hepatology Nurse Specialist and Associate PI Alumni</a:t>
            </a:r>
            <a:endParaRPr sz="1100" b="1">
              <a:solidFill>
                <a:srgbClr val="1A3E72"/>
              </a:solidFill>
            </a:endParaRPr>
          </a:p>
          <a:p>
            <a:pPr marL="0" lvl="0" indent="0" algn="l" rtl="0">
              <a:lnSpc>
                <a:spcPct val="105000"/>
              </a:lnSpc>
              <a:spcBef>
                <a:spcPts val="1000"/>
              </a:spcBef>
              <a:spcAft>
                <a:spcPts val="0"/>
              </a:spcAft>
              <a:buSzPts val="1100"/>
              <a:buNone/>
            </a:pPr>
            <a:endParaRPr sz="1100" b="1" i="1">
              <a:solidFill>
                <a:srgbClr val="1A3E72"/>
              </a:solidFill>
            </a:endParaRPr>
          </a:p>
          <a:p>
            <a:pPr marL="0" lvl="0" indent="0" algn="l" rtl="0">
              <a:lnSpc>
                <a:spcPct val="105000"/>
              </a:lnSpc>
              <a:spcBef>
                <a:spcPts val="1000"/>
              </a:spcBef>
              <a:spcAft>
                <a:spcPts val="0"/>
              </a:spcAft>
              <a:buSzPts val="1100"/>
              <a:buNone/>
            </a:pPr>
            <a:r>
              <a:rPr lang="en-GB" sz="1100" i="1"/>
              <a:t>“This is my first formal research role in the UK and it gives me a good view of the logistics and the workings of the research side of things in collaboration with the clinical side.A fantastic opportunity for me and one that I am very happy that I had the chance to take up.”</a:t>
            </a:r>
            <a:endParaRPr sz="1100" i="1"/>
          </a:p>
          <a:p>
            <a:pPr marL="0" lvl="0" indent="0" algn="r" rtl="0">
              <a:lnSpc>
                <a:spcPct val="105000"/>
              </a:lnSpc>
              <a:spcBef>
                <a:spcPts val="1000"/>
              </a:spcBef>
              <a:spcAft>
                <a:spcPts val="0"/>
              </a:spcAft>
              <a:buSzPts val="1100"/>
              <a:buNone/>
            </a:pPr>
            <a:r>
              <a:rPr lang="en-GB" sz="1100" b="1">
                <a:solidFill>
                  <a:srgbClr val="193E72"/>
                </a:solidFill>
              </a:rPr>
              <a:t>- Adithya Pathanki, Associate PI Alumni. Senior Clinical Fellow- HPB and Liver Transplant</a:t>
            </a:r>
            <a:endParaRPr sz="1100" b="1">
              <a:solidFill>
                <a:srgbClr val="193E72"/>
              </a:solidFill>
            </a:endParaRPr>
          </a:p>
          <a:p>
            <a:pPr marL="0" lvl="0" indent="0" algn="l" rtl="0">
              <a:lnSpc>
                <a:spcPct val="105000"/>
              </a:lnSpc>
              <a:spcBef>
                <a:spcPts val="1000"/>
              </a:spcBef>
              <a:spcAft>
                <a:spcPts val="0"/>
              </a:spcAft>
              <a:buSzPts val="2954"/>
              <a:buNone/>
            </a:pPr>
            <a:endParaRPr sz="1100" i="1"/>
          </a:p>
          <a:p>
            <a:pPr marL="0" lvl="0" indent="0" algn="l" rtl="0">
              <a:lnSpc>
                <a:spcPct val="105000"/>
              </a:lnSpc>
              <a:spcBef>
                <a:spcPts val="1000"/>
              </a:spcBef>
              <a:spcAft>
                <a:spcPts val="0"/>
              </a:spcAft>
              <a:buSzPts val="2954"/>
              <a:buNone/>
            </a:pPr>
            <a:r>
              <a:rPr lang="en-GB" sz="1100" i="1"/>
              <a:t>"Excellent scheme for getting HCPs more involved in research!"</a:t>
            </a:r>
            <a:endParaRPr sz="1100" i="1"/>
          </a:p>
          <a:p>
            <a:pPr marL="0" lvl="0" indent="0" algn="l" rtl="0">
              <a:lnSpc>
                <a:spcPct val="105000"/>
              </a:lnSpc>
              <a:spcBef>
                <a:spcPts val="1000"/>
              </a:spcBef>
              <a:spcAft>
                <a:spcPts val="0"/>
              </a:spcAft>
              <a:buSzPts val="2954"/>
              <a:buNone/>
            </a:pPr>
            <a:r>
              <a:rPr lang="en-GB" sz="1100" i="1"/>
              <a:t>"This is the first time I am able to understand the process of NHS research”</a:t>
            </a:r>
            <a:endParaRPr sz="1100" i="1"/>
          </a:p>
          <a:p>
            <a:pPr marL="0" lvl="0" indent="0" algn="l" rtl="0">
              <a:lnSpc>
                <a:spcPct val="105000"/>
              </a:lnSpc>
              <a:spcBef>
                <a:spcPts val="1000"/>
              </a:spcBef>
              <a:spcAft>
                <a:spcPts val="0"/>
              </a:spcAft>
              <a:buSzPts val="2954"/>
              <a:buNone/>
            </a:pPr>
            <a:r>
              <a:rPr lang="en-GB" sz="1100" i="1"/>
              <a:t>"Fantastic opportunity to take part in research and gain detailed experience. I’m learning about what conducting a clinical trial truly entails”</a:t>
            </a:r>
            <a:endParaRPr sz="1100" i="1"/>
          </a:p>
          <a:p>
            <a:pPr marL="0" lvl="0" indent="0" algn="l" rtl="0">
              <a:lnSpc>
                <a:spcPct val="105000"/>
              </a:lnSpc>
              <a:spcBef>
                <a:spcPts val="1000"/>
              </a:spcBef>
              <a:spcAft>
                <a:spcPts val="0"/>
              </a:spcAft>
              <a:buSzPts val="2954"/>
              <a:buNone/>
            </a:pPr>
            <a:r>
              <a:rPr lang="en-GB" sz="1100" i="1"/>
              <a:t>"It has been great playing a leading role while being fully supported by the research team. I have enjoyed putting the GCP principles into practice"</a:t>
            </a:r>
            <a:endParaRPr sz="1100" i="1"/>
          </a:p>
          <a:p>
            <a:pPr marL="0" lvl="0" indent="0" algn="l" rtl="0">
              <a:lnSpc>
                <a:spcPct val="105000"/>
              </a:lnSpc>
              <a:spcBef>
                <a:spcPts val="1000"/>
              </a:spcBef>
              <a:spcAft>
                <a:spcPts val="0"/>
              </a:spcAft>
              <a:buSzPts val="2954"/>
              <a:buNone/>
            </a:pPr>
            <a:r>
              <a:rPr lang="en-GB" sz="1100" i="1"/>
              <a:t>"I am learning skills that will help me as I progress in my career</a:t>
            </a:r>
            <a:r>
              <a:rPr lang="en-GB" sz="1200" i="1"/>
              <a:t>"</a:t>
            </a:r>
            <a:endParaRPr sz="1200" i="1"/>
          </a:p>
        </p:txBody>
      </p:sp>
      <p:pic>
        <p:nvPicPr>
          <p:cNvPr id="345" name="Google Shape;345;g27eaadc0cd9_1_1643"/>
          <p:cNvPicPr preferRelativeResize="0"/>
          <p:nvPr/>
        </p:nvPicPr>
        <p:blipFill rotWithShape="1">
          <a:blip r:embed="rId3">
            <a:alphaModFix/>
          </a:blip>
          <a:srcRect l="15963" t="37245" r="15963" b="37023"/>
          <a:stretch/>
        </p:blipFill>
        <p:spPr>
          <a:xfrm>
            <a:off x="8624300" y="5727575"/>
            <a:ext cx="3567700" cy="1130425"/>
          </a:xfrm>
          <a:prstGeom prst="rect">
            <a:avLst/>
          </a:prstGeom>
          <a:noFill/>
          <a:ln>
            <a:noFill/>
          </a:ln>
          <a:effectLst>
            <a:outerShdw blurRad="57150" dist="19050" dir="5400000" algn="bl" rotWithShape="0">
              <a:srgbClr val="000000">
                <a:alpha val="50000"/>
              </a:srgbClr>
            </a:outerShdw>
          </a:effectLst>
        </p:spPr>
      </p:pic>
      <p:sp>
        <p:nvSpPr>
          <p:cNvPr id="346" name="Google Shape;346;g27eaadc0cd9_1_1643"/>
          <p:cNvSpPr txBox="1">
            <a:spLocks noGrp="1"/>
          </p:cNvSpPr>
          <p:nvPr>
            <p:ph type="subTitle" idx="2"/>
          </p:nvPr>
        </p:nvSpPr>
        <p:spPr>
          <a:xfrm>
            <a:off x="1151935" y="6407944"/>
            <a:ext cx="6097500" cy="1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GB"/>
              <a:t>Associate Principal Investigator (PI) Scheme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g27eaadc0cd9_1_1815"/>
          <p:cNvSpPr txBox="1">
            <a:spLocks noGrp="1"/>
          </p:cNvSpPr>
          <p:nvPr>
            <p:ph type="title"/>
          </p:nvPr>
        </p:nvSpPr>
        <p:spPr>
          <a:xfrm>
            <a:off x="507600" y="473187"/>
            <a:ext cx="10818600" cy="506700"/>
          </a:xfrm>
          <a:prstGeom prst="rect">
            <a:avLst/>
          </a:prstGeom>
          <a:noFill/>
          <a:ln>
            <a:noFill/>
          </a:ln>
        </p:spPr>
        <p:txBody>
          <a:bodyPr spcFirstLastPara="1" wrap="square" lIns="91425" tIns="45700" rIns="91425" bIns="45700" anchor="ctr" anchorCtr="0">
            <a:normAutofit fontScale="90000"/>
          </a:bodyPr>
          <a:lstStyle/>
          <a:p>
            <a:pPr marL="0" marR="0" lvl="0" indent="0" algn="l" rtl="0">
              <a:lnSpc>
                <a:spcPct val="90000"/>
              </a:lnSpc>
              <a:spcBef>
                <a:spcPts val="0"/>
              </a:spcBef>
              <a:spcAft>
                <a:spcPts val="0"/>
              </a:spcAft>
              <a:buNone/>
            </a:pPr>
            <a:r>
              <a:rPr lang="en-GB" sz="3200">
                <a:solidFill>
                  <a:srgbClr val="193E72"/>
                </a:solidFill>
              </a:rPr>
              <a:t>Feedback from study teams who are taking part in the Scheme </a:t>
            </a:r>
            <a:endParaRPr sz="3200">
              <a:solidFill>
                <a:srgbClr val="193E72"/>
              </a:solidFill>
            </a:endParaRPr>
          </a:p>
        </p:txBody>
      </p:sp>
      <p:sp>
        <p:nvSpPr>
          <p:cNvPr id="353" name="Google Shape;353;g27eaadc0cd9_1_1815"/>
          <p:cNvSpPr txBox="1">
            <a:spLocks noGrp="1"/>
          </p:cNvSpPr>
          <p:nvPr>
            <p:ph type="body" idx="1"/>
          </p:nvPr>
        </p:nvSpPr>
        <p:spPr>
          <a:xfrm>
            <a:off x="507600" y="1682500"/>
            <a:ext cx="10910400" cy="4000200"/>
          </a:xfrm>
          <a:prstGeom prst="rect">
            <a:avLst/>
          </a:prstGeom>
          <a:noFill/>
          <a:ln>
            <a:noFill/>
          </a:ln>
        </p:spPr>
        <p:txBody>
          <a:bodyPr spcFirstLastPara="1" wrap="square" lIns="91425" tIns="45700" rIns="91425" bIns="45700" anchor="t" anchorCtr="0">
            <a:noAutofit/>
          </a:bodyPr>
          <a:lstStyle/>
          <a:p>
            <a:pPr marL="0" lvl="0" indent="0" algn="l" rtl="0">
              <a:lnSpc>
                <a:spcPct val="105000"/>
              </a:lnSpc>
              <a:spcBef>
                <a:spcPts val="1000"/>
              </a:spcBef>
              <a:spcAft>
                <a:spcPts val="0"/>
              </a:spcAft>
              <a:buSzPts val="1100"/>
              <a:buNone/>
            </a:pPr>
            <a:r>
              <a:rPr lang="en-GB" sz="1400" i="1">
                <a:highlight>
                  <a:srgbClr val="FFFFFF"/>
                </a:highlight>
              </a:rPr>
              <a:t>“At the Royal Liverpool University Hospital we believe that encouraging trainees to participate in research is key for successful recruitment. In our Trust, Associate PIs have been successfully recruiting to Associate PI studies, particularly over the weekends and out of hours.”</a:t>
            </a:r>
            <a:endParaRPr sz="1400" i="1">
              <a:highlight>
                <a:srgbClr val="FFFFFF"/>
              </a:highlight>
            </a:endParaRPr>
          </a:p>
          <a:p>
            <a:pPr marL="0" lvl="0" indent="0" algn="r" rtl="0">
              <a:lnSpc>
                <a:spcPct val="105000"/>
              </a:lnSpc>
              <a:spcBef>
                <a:spcPts val="1000"/>
              </a:spcBef>
              <a:spcAft>
                <a:spcPts val="0"/>
              </a:spcAft>
              <a:buClr>
                <a:schemeClr val="dk1"/>
              </a:buClr>
              <a:buSzPts val="1100"/>
              <a:buFont typeface="Arial"/>
              <a:buNone/>
            </a:pPr>
            <a:r>
              <a:rPr lang="en-GB" sz="1400" i="1">
                <a:highlight>
                  <a:srgbClr val="FFFFFF"/>
                </a:highlight>
              </a:rPr>
              <a:t>- </a:t>
            </a:r>
            <a:r>
              <a:rPr lang="en-GB" sz="1400" b="1" i="1">
                <a:highlight>
                  <a:srgbClr val="FFFFFF"/>
                </a:highlight>
              </a:rPr>
              <a:t>REMAP-CAP Principal Investigator</a:t>
            </a:r>
            <a:r>
              <a:rPr lang="en-GB" sz="1400" i="1">
                <a:highlight>
                  <a:srgbClr val="FFFFFF"/>
                </a:highlight>
              </a:rPr>
              <a:t>.</a:t>
            </a:r>
            <a:endParaRPr sz="1400" i="1">
              <a:highlight>
                <a:srgbClr val="FFFFFF"/>
              </a:highlight>
            </a:endParaRPr>
          </a:p>
          <a:p>
            <a:pPr marL="0" lvl="0" indent="0" algn="l" rtl="0">
              <a:lnSpc>
                <a:spcPct val="105000"/>
              </a:lnSpc>
              <a:spcBef>
                <a:spcPts val="1000"/>
              </a:spcBef>
              <a:spcAft>
                <a:spcPts val="0"/>
              </a:spcAft>
              <a:buClr>
                <a:schemeClr val="dk1"/>
              </a:buClr>
              <a:buSzPts val="1100"/>
              <a:buFont typeface="Arial"/>
              <a:buNone/>
            </a:pPr>
            <a:endParaRPr sz="1400" i="1">
              <a:highlight>
                <a:srgbClr val="FFFFFF"/>
              </a:highlight>
            </a:endParaRPr>
          </a:p>
          <a:p>
            <a:pPr marL="0" lvl="0" indent="0" algn="l" rtl="0">
              <a:lnSpc>
                <a:spcPct val="105000"/>
              </a:lnSpc>
              <a:spcBef>
                <a:spcPts val="1000"/>
              </a:spcBef>
              <a:spcAft>
                <a:spcPts val="0"/>
              </a:spcAft>
              <a:buSzPts val="1100"/>
              <a:buNone/>
            </a:pPr>
            <a:r>
              <a:rPr lang="en-GB" sz="1400" i="1">
                <a:highlight>
                  <a:srgbClr val="FFFFFF"/>
                </a:highlight>
              </a:rPr>
              <a:t>"We couldn’t have effectively delivered the SIP-SMART 2 study locally without having an Associate PI at our site, that person was key to us recruiting to time and target."</a:t>
            </a:r>
            <a:endParaRPr sz="1400" i="1">
              <a:highlight>
                <a:srgbClr val="FFFFFF"/>
              </a:highlight>
            </a:endParaRPr>
          </a:p>
          <a:p>
            <a:pPr marL="0" lvl="0" indent="0" algn="r" rtl="0">
              <a:lnSpc>
                <a:spcPct val="105000"/>
              </a:lnSpc>
              <a:spcBef>
                <a:spcPts val="1000"/>
              </a:spcBef>
              <a:spcAft>
                <a:spcPts val="0"/>
              </a:spcAft>
              <a:buClr>
                <a:schemeClr val="dk1"/>
              </a:buClr>
              <a:buSzPts val="1100"/>
              <a:buFont typeface="Arial"/>
              <a:buNone/>
            </a:pPr>
            <a:r>
              <a:rPr lang="en-GB" sz="1400" i="1">
                <a:highlight>
                  <a:srgbClr val="FFFFFF"/>
                </a:highlight>
              </a:rPr>
              <a:t>  </a:t>
            </a:r>
            <a:r>
              <a:rPr lang="en-GB" sz="1400" b="1" i="1">
                <a:highlight>
                  <a:srgbClr val="FFFFFF"/>
                </a:highlight>
              </a:rPr>
              <a:t>- Roganie Govender, Chief Investigato</a:t>
            </a:r>
            <a:r>
              <a:rPr lang="en-GB" sz="1400" i="1">
                <a:highlight>
                  <a:srgbClr val="FFFFFF"/>
                </a:highlight>
              </a:rPr>
              <a:t>r</a:t>
            </a:r>
            <a:endParaRPr sz="1400" i="1">
              <a:highlight>
                <a:srgbClr val="FFFFFF"/>
              </a:highlight>
            </a:endParaRPr>
          </a:p>
          <a:p>
            <a:pPr marL="0" lvl="0" indent="0" algn="ctr" rtl="0">
              <a:lnSpc>
                <a:spcPct val="105000"/>
              </a:lnSpc>
              <a:spcBef>
                <a:spcPts val="1000"/>
              </a:spcBef>
              <a:spcAft>
                <a:spcPts val="0"/>
              </a:spcAft>
              <a:buClr>
                <a:schemeClr val="dk1"/>
              </a:buClr>
              <a:buSzPts val="1100"/>
              <a:buFont typeface="Arial"/>
              <a:buNone/>
            </a:pPr>
            <a:endParaRPr sz="1400" i="1">
              <a:highlight>
                <a:srgbClr val="FFFFFF"/>
              </a:highlight>
            </a:endParaRPr>
          </a:p>
          <a:p>
            <a:pPr marL="0" lvl="0" indent="0" algn="l" rtl="0">
              <a:lnSpc>
                <a:spcPct val="105000"/>
              </a:lnSpc>
              <a:spcBef>
                <a:spcPts val="1000"/>
              </a:spcBef>
              <a:spcAft>
                <a:spcPts val="0"/>
              </a:spcAft>
              <a:buClr>
                <a:schemeClr val="dk1"/>
              </a:buClr>
              <a:buSzPts val="1100"/>
              <a:buFont typeface="Arial"/>
              <a:buNone/>
            </a:pPr>
            <a:r>
              <a:rPr lang="en-GB" sz="1400" i="1">
                <a:highlight>
                  <a:srgbClr val="FFFFFF"/>
                </a:highlight>
              </a:rPr>
              <a:t>“The Sunflower Study has benefitted hugely from being an early adopter of the NIHR Associate PI Scheme. The contributions of Associate PI Trainees have been invaluable, particularly in the recruitment of study participants at evenings and weekends.”</a:t>
            </a:r>
            <a:endParaRPr sz="1400" i="1">
              <a:highlight>
                <a:srgbClr val="FFFFFF"/>
              </a:highlight>
            </a:endParaRPr>
          </a:p>
          <a:p>
            <a:pPr marL="0" lvl="0" indent="0" algn="r" rtl="0">
              <a:lnSpc>
                <a:spcPct val="105000"/>
              </a:lnSpc>
              <a:spcBef>
                <a:spcPts val="1000"/>
              </a:spcBef>
              <a:spcAft>
                <a:spcPts val="0"/>
              </a:spcAft>
              <a:buClr>
                <a:schemeClr val="dk1"/>
              </a:buClr>
              <a:buSzPts val="1100"/>
              <a:buFont typeface="Arial"/>
              <a:buNone/>
            </a:pPr>
            <a:r>
              <a:rPr lang="en-GB" sz="1400" b="1" i="1">
                <a:highlight>
                  <a:srgbClr val="FFFFFF"/>
                </a:highlight>
              </a:rPr>
              <a:t>- Sunflower Study Manager</a:t>
            </a:r>
            <a:endParaRPr sz="1400" b="1" i="1">
              <a:highlight>
                <a:srgbClr val="FFFFFF"/>
              </a:highlight>
            </a:endParaRPr>
          </a:p>
          <a:p>
            <a:pPr marL="0" lvl="0" indent="0" algn="ctr" rtl="0">
              <a:lnSpc>
                <a:spcPct val="105000"/>
              </a:lnSpc>
              <a:spcBef>
                <a:spcPts val="1000"/>
              </a:spcBef>
              <a:spcAft>
                <a:spcPts val="0"/>
              </a:spcAft>
              <a:buClr>
                <a:schemeClr val="dk1"/>
              </a:buClr>
              <a:buSzPts val="1100"/>
              <a:buFont typeface="Arial"/>
              <a:buNone/>
            </a:pPr>
            <a:endParaRPr sz="1000" i="1">
              <a:highlight>
                <a:srgbClr val="FFFFFF"/>
              </a:highlight>
            </a:endParaRPr>
          </a:p>
          <a:p>
            <a:pPr marL="0" lvl="0" indent="0" algn="ctr" rtl="0">
              <a:lnSpc>
                <a:spcPct val="105000"/>
              </a:lnSpc>
              <a:spcBef>
                <a:spcPts val="1000"/>
              </a:spcBef>
              <a:spcAft>
                <a:spcPts val="0"/>
              </a:spcAft>
              <a:buSzPts val="2954"/>
              <a:buNone/>
            </a:pPr>
            <a:endParaRPr sz="1000" i="1">
              <a:highlight>
                <a:srgbClr val="FFFFFF"/>
              </a:highlight>
            </a:endParaRPr>
          </a:p>
        </p:txBody>
      </p:sp>
      <p:pic>
        <p:nvPicPr>
          <p:cNvPr id="354" name="Google Shape;354;g27eaadc0cd9_1_1815"/>
          <p:cNvPicPr preferRelativeResize="0"/>
          <p:nvPr/>
        </p:nvPicPr>
        <p:blipFill rotWithShape="1">
          <a:blip r:embed="rId3">
            <a:alphaModFix/>
          </a:blip>
          <a:srcRect l="15963" t="37245" r="15963" b="37023"/>
          <a:stretch/>
        </p:blipFill>
        <p:spPr>
          <a:xfrm>
            <a:off x="8624300" y="5727575"/>
            <a:ext cx="3567700" cy="1130425"/>
          </a:xfrm>
          <a:prstGeom prst="rect">
            <a:avLst/>
          </a:prstGeom>
          <a:noFill/>
          <a:ln>
            <a:noFill/>
          </a:ln>
          <a:effectLst>
            <a:outerShdw blurRad="57150" dist="19050" dir="5400000" algn="bl" rotWithShape="0">
              <a:srgbClr val="000000">
                <a:alpha val="50000"/>
              </a:srgbClr>
            </a:outerShdw>
          </a:effectLst>
        </p:spPr>
      </p:pic>
      <p:sp>
        <p:nvSpPr>
          <p:cNvPr id="355" name="Google Shape;355;g27eaadc0cd9_1_1815"/>
          <p:cNvSpPr txBox="1">
            <a:spLocks noGrp="1"/>
          </p:cNvSpPr>
          <p:nvPr>
            <p:ph type="subTitle" idx="2"/>
          </p:nvPr>
        </p:nvSpPr>
        <p:spPr>
          <a:xfrm>
            <a:off x="1151935" y="6407944"/>
            <a:ext cx="6097500" cy="1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GB"/>
              <a:t>Associate Principal Investigator (PI) Scheme</a:t>
            </a:r>
            <a:endParaRPr/>
          </a:p>
          <a:p>
            <a:pPr marL="0" lvl="0" indent="0" algn="l" rtl="0">
              <a:spcBef>
                <a:spcPts val="100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g1e7b1be2ef3_1_88"/>
          <p:cNvPicPr preferRelativeResize="0"/>
          <p:nvPr/>
        </p:nvPicPr>
        <p:blipFill>
          <a:blip r:embed="rId3">
            <a:alphaModFix/>
          </a:blip>
          <a:stretch>
            <a:fillRect/>
          </a:stretch>
        </p:blipFill>
        <p:spPr>
          <a:xfrm>
            <a:off x="583000" y="4257650"/>
            <a:ext cx="3421151" cy="1787875"/>
          </a:xfrm>
          <a:prstGeom prst="rect">
            <a:avLst/>
          </a:prstGeom>
          <a:noFill/>
          <a:ln>
            <a:noFill/>
          </a:ln>
        </p:spPr>
      </p:pic>
      <p:sp>
        <p:nvSpPr>
          <p:cNvPr id="361" name="Google Shape;361;g1e7b1be2ef3_1_88"/>
          <p:cNvSpPr txBox="1">
            <a:spLocks noGrp="1"/>
          </p:cNvSpPr>
          <p:nvPr>
            <p:ph type="title"/>
          </p:nvPr>
        </p:nvSpPr>
        <p:spPr>
          <a:xfrm>
            <a:off x="507600" y="473187"/>
            <a:ext cx="10818600" cy="506700"/>
          </a:xfrm>
          <a:prstGeom prst="rect">
            <a:avLst/>
          </a:prstGeom>
          <a:noFill/>
          <a:ln>
            <a:noFill/>
          </a:ln>
        </p:spPr>
        <p:txBody>
          <a:bodyPr spcFirstLastPara="1" wrap="square" lIns="91425" tIns="45700" rIns="91425" bIns="45700" anchor="ctr" anchorCtr="0">
            <a:normAutofit fontScale="90000"/>
          </a:bodyPr>
          <a:lstStyle/>
          <a:p>
            <a:pPr marL="0" marR="0" lvl="0" indent="0" algn="l" rtl="0">
              <a:lnSpc>
                <a:spcPct val="90000"/>
              </a:lnSpc>
              <a:spcBef>
                <a:spcPts val="0"/>
              </a:spcBef>
              <a:spcAft>
                <a:spcPts val="0"/>
              </a:spcAft>
              <a:buNone/>
            </a:pPr>
            <a:r>
              <a:rPr lang="en-GB" sz="3200">
                <a:solidFill>
                  <a:srgbClr val="193E72"/>
                </a:solidFill>
              </a:rPr>
              <a:t>Check out our Additional Resources </a:t>
            </a:r>
            <a:r>
              <a:rPr lang="en-GB" sz="3200">
                <a:solidFill>
                  <a:srgbClr val="193E72"/>
                </a:solidFill>
                <a:uFill>
                  <a:noFill/>
                </a:uFill>
                <a:hlinkClick r:id="rId4">
                  <a:extLst>
                    <a:ext uri="{A12FA001-AC4F-418D-AE19-62706E023703}">
                      <ahyp:hlinkClr xmlns:ahyp="http://schemas.microsoft.com/office/drawing/2018/hyperlinkcolor" val="tx"/>
                    </a:ext>
                  </a:extLst>
                </a:hlinkClick>
              </a:rPr>
              <a:t>Website (</a:t>
            </a:r>
            <a:r>
              <a:rPr lang="en-GB" sz="3200" u="sng">
                <a:solidFill>
                  <a:srgbClr val="193E72"/>
                </a:solidFill>
                <a:hlinkClick r:id="rId4">
                  <a:extLst>
                    <a:ext uri="{A12FA001-AC4F-418D-AE19-62706E023703}">
                      <ahyp:hlinkClr xmlns:ahyp="http://schemas.microsoft.com/office/drawing/2018/hyperlinkcolor" val="tx"/>
                    </a:ext>
                  </a:extLst>
                </a:hlinkClick>
              </a:rPr>
              <a:t>linked</a:t>
            </a:r>
            <a:r>
              <a:rPr lang="en-GB" sz="3200">
                <a:solidFill>
                  <a:srgbClr val="193E72"/>
                </a:solidFill>
                <a:uFill>
                  <a:noFill/>
                </a:uFill>
                <a:hlinkClick r:id="rId4">
                  <a:extLst>
                    <a:ext uri="{A12FA001-AC4F-418D-AE19-62706E023703}">
                      <ahyp:hlinkClr xmlns:ahyp="http://schemas.microsoft.com/office/drawing/2018/hyperlinkcolor" val="tx"/>
                    </a:ext>
                  </a:extLst>
                </a:hlinkClick>
              </a:rPr>
              <a:t>) </a:t>
            </a:r>
            <a:endParaRPr sz="3200">
              <a:solidFill>
                <a:srgbClr val="193E72"/>
              </a:solidFill>
            </a:endParaRPr>
          </a:p>
        </p:txBody>
      </p:sp>
      <p:pic>
        <p:nvPicPr>
          <p:cNvPr id="362" name="Google Shape;362;g1e7b1be2ef3_1_88"/>
          <p:cNvPicPr preferRelativeResize="0"/>
          <p:nvPr/>
        </p:nvPicPr>
        <p:blipFill rotWithShape="1">
          <a:blip r:embed="rId5">
            <a:alphaModFix/>
          </a:blip>
          <a:srcRect l="15963" t="37241" r="15963" b="37025"/>
          <a:stretch/>
        </p:blipFill>
        <p:spPr>
          <a:xfrm>
            <a:off x="8299150" y="5624550"/>
            <a:ext cx="3892850" cy="1233450"/>
          </a:xfrm>
          <a:prstGeom prst="rect">
            <a:avLst/>
          </a:prstGeom>
          <a:noFill/>
          <a:ln>
            <a:noFill/>
          </a:ln>
          <a:effectLst>
            <a:outerShdw blurRad="57150" dist="19050" dir="5400000" algn="bl" rotWithShape="0">
              <a:srgbClr val="000000">
                <a:alpha val="49020"/>
              </a:srgbClr>
            </a:outerShdw>
          </a:effectLst>
        </p:spPr>
      </p:pic>
      <p:pic>
        <p:nvPicPr>
          <p:cNvPr id="363" name="Google Shape;363;g1e7b1be2ef3_1_88"/>
          <p:cNvPicPr preferRelativeResize="0"/>
          <p:nvPr/>
        </p:nvPicPr>
        <p:blipFill rotWithShape="1">
          <a:blip r:embed="rId6">
            <a:alphaModFix/>
          </a:blip>
          <a:srcRect/>
          <a:stretch/>
        </p:blipFill>
        <p:spPr>
          <a:xfrm>
            <a:off x="583000" y="1486975"/>
            <a:ext cx="4926225" cy="2229399"/>
          </a:xfrm>
          <a:prstGeom prst="rect">
            <a:avLst/>
          </a:prstGeom>
          <a:noFill/>
          <a:ln>
            <a:noFill/>
          </a:ln>
        </p:spPr>
      </p:pic>
      <p:pic>
        <p:nvPicPr>
          <p:cNvPr id="364" name="Google Shape;364;g1e7b1be2ef3_1_88"/>
          <p:cNvPicPr preferRelativeResize="0"/>
          <p:nvPr/>
        </p:nvPicPr>
        <p:blipFill>
          <a:blip r:embed="rId7">
            <a:alphaModFix/>
          </a:blip>
          <a:stretch>
            <a:fillRect/>
          </a:stretch>
        </p:blipFill>
        <p:spPr>
          <a:xfrm>
            <a:off x="4004150" y="2663425"/>
            <a:ext cx="3689050" cy="3689050"/>
          </a:xfrm>
          <a:prstGeom prst="rect">
            <a:avLst/>
          </a:prstGeom>
          <a:noFill/>
          <a:ln>
            <a:noFill/>
          </a:ln>
        </p:spPr>
      </p:pic>
      <p:sp>
        <p:nvSpPr>
          <p:cNvPr id="365" name="Google Shape;365;g1e7b1be2ef3_1_88"/>
          <p:cNvSpPr txBox="1"/>
          <p:nvPr/>
        </p:nvSpPr>
        <p:spPr>
          <a:xfrm>
            <a:off x="7603800" y="1805375"/>
            <a:ext cx="4188300" cy="3601800"/>
          </a:xfrm>
          <a:prstGeom prst="rect">
            <a:avLst/>
          </a:prstGeom>
          <a:noFill/>
          <a:ln>
            <a:noFill/>
          </a:ln>
        </p:spPr>
        <p:txBody>
          <a:bodyPr spcFirstLastPara="1" wrap="square" lIns="91425" tIns="91425" rIns="91425" bIns="91425" anchor="t" anchorCtr="0">
            <a:spAutoFit/>
          </a:bodyPr>
          <a:lstStyle/>
          <a:p>
            <a:pPr marL="342900" marR="0" lvl="0" indent="-342900" algn="l" rtl="0">
              <a:lnSpc>
                <a:spcPct val="115000"/>
              </a:lnSpc>
              <a:spcBef>
                <a:spcPts val="0"/>
              </a:spcBef>
              <a:spcAft>
                <a:spcPts val="0"/>
              </a:spcAft>
              <a:buClr>
                <a:srgbClr val="EA5D4E"/>
              </a:buClr>
              <a:buSzPts val="1800"/>
              <a:buFont typeface="Inclusive Sans"/>
              <a:buChar char="●"/>
            </a:pPr>
            <a:r>
              <a:rPr lang="en-GB" sz="1800">
                <a:solidFill>
                  <a:srgbClr val="1A3E72"/>
                </a:solidFill>
                <a:latin typeface="Inclusive Sans"/>
                <a:ea typeface="Inclusive Sans"/>
                <a:cs typeface="Inclusive Sans"/>
                <a:sym typeface="Inclusive Sans"/>
              </a:rPr>
              <a:t>Toolkits</a:t>
            </a:r>
            <a:endParaRPr sz="1800">
              <a:solidFill>
                <a:srgbClr val="1A3E72"/>
              </a:solidFill>
              <a:latin typeface="Inclusive Sans"/>
              <a:ea typeface="Inclusive Sans"/>
              <a:cs typeface="Inclusive Sans"/>
              <a:sym typeface="Inclusive Sans"/>
            </a:endParaRPr>
          </a:p>
          <a:p>
            <a:pPr marL="342900" marR="0" lvl="0" indent="-342900" algn="l" rtl="0">
              <a:lnSpc>
                <a:spcPct val="115000"/>
              </a:lnSpc>
              <a:spcBef>
                <a:spcPts val="0"/>
              </a:spcBef>
              <a:spcAft>
                <a:spcPts val="0"/>
              </a:spcAft>
              <a:buClr>
                <a:srgbClr val="EA5D4E"/>
              </a:buClr>
              <a:buSzPts val="1800"/>
              <a:buFont typeface="Inclusive Sans"/>
              <a:buChar char="●"/>
            </a:pPr>
            <a:r>
              <a:rPr lang="en-GB" sz="1800">
                <a:solidFill>
                  <a:srgbClr val="1A3E72"/>
                </a:solidFill>
                <a:latin typeface="Inclusive Sans"/>
                <a:ea typeface="Inclusive Sans"/>
                <a:cs typeface="Inclusive Sans"/>
                <a:sym typeface="Inclusive Sans"/>
              </a:rPr>
              <a:t>Slides </a:t>
            </a:r>
            <a:endParaRPr sz="1800">
              <a:solidFill>
                <a:srgbClr val="1A3E72"/>
              </a:solidFill>
              <a:latin typeface="Inclusive Sans"/>
              <a:ea typeface="Inclusive Sans"/>
              <a:cs typeface="Inclusive Sans"/>
              <a:sym typeface="Inclusive Sans"/>
            </a:endParaRPr>
          </a:p>
          <a:p>
            <a:pPr marL="342900" marR="0" lvl="0" indent="-342900" algn="l" rtl="0">
              <a:lnSpc>
                <a:spcPct val="115000"/>
              </a:lnSpc>
              <a:spcBef>
                <a:spcPts val="0"/>
              </a:spcBef>
              <a:spcAft>
                <a:spcPts val="0"/>
              </a:spcAft>
              <a:buClr>
                <a:srgbClr val="EA5D4E"/>
              </a:buClr>
              <a:buSzPts val="1800"/>
              <a:buFont typeface="Inclusive Sans"/>
              <a:buChar char="●"/>
            </a:pPr>
            <a:r>
              <a:rPr lang="en-GB" sz="1800">
                <a:solidFill>
                  <a:srgbClr val="1A3E72"/>
                </a:solidFill>
                <a:latin typeface="Inclusive Sans"/>
                <a:ea typeface="Inclusive Sans"/>
                <a:cs typeface="Inclusive Sans"/>
                <a:sym typeface="Inclusive Sans"/>
              </a:rPr>
              <a:t>How to Guides </a:t>
            </a:r>
            <a:endParaRPr sz="1800">
              <a:solidFill>
                <a:srgbClr val="1A3E72"/>
              </a:solidFill>
              <a:latin typeface="Inclusive Sans"/>
              <a:ea typeface="Inclusive Sans"/>
              <a:cs typeface="Inclusive Sans"/>
              <a:sym typeface="Inclusive Sans"/>
            </a:endParaRPr>
          </a:p>
          <a:p>
            <a:pPr marL="342900" marR="0" lvl="0" indent="-342900" algn="l" rtl="0">
              <a:lnSpc>
                <a:spcPct val="115000"/>
              </a:lnSpc>
              <a:spcBef>
                <a:spcPts val="0"/>
              </a:spcBef>
              <a:spcAft>
                <a:spcPts val="0"/>
              </a:spcAft>
              <a:buClr>
                <a:srgbClr val="EA5D4E"/>
              </a:buClr>
              <a:buSzPts val="1800"/>
              <a:buFont typeface="Inclusive Sans"/>
              <a:buChar char="●"/>
            </a:pPr>
            <a:r>
              <a:rPr lang="en-GB" sz="1800">
                <a:solidFill>
                  <a:srgbClr val="1A3E72"/>
                </a:solidFill>
                <a:latin typeface="Inclusive Sans"/>
                <a:ea typeface="Inclusive Sans"/>
                <a:cs typeface="Inclusive Sans"/>
                <a:sym typeface="Inclusive Sans"/>
              </a:rPr>
              <a:t>Trainee stories</a:t>
            </a:r>
            <a:endParaRPr sz="1800">
              <a:solidFill>
                <a:srgbClr val="1A3E72"/>
              </a:solidFill>
              <a:latin typeface="Inclusive Sans"/>
              <a:ea typeface="Inclusive Sans"/>
              <a:cs typeface="Inclusive Sans"/>
              <a:sym typeface="Inclusive Sans"/>
            </a:endParaRPr>
          </a:p>
          <a:p>
            <a:pPr marL="342900" marR="0" lvl="0" indent="-342900" algn="l" rtl="0">
              <a:lnSpc>
                <a:spcPct val="115000"/>
              </a:lnSpc>
              <a:spcBef>
                <a:spcPts val="0"/>
              </a:spcBef>
              <a:spcAft>
                <a:spcPts val="0"/>
              </a:spcAft>
              <a:buClr>
                <a:srgbClr val="EA5D4E"/>
              </a:buClr>
              <a:buSzPts val="1800"/>
              <a:buFont typeface="Inclusive Sans"/>
              <a:buChar char="●"/>
            </a:pPr>
            <a:r>
              <a:rPr lang="en-GB" sz="1800">
                <a:solidFill>
                  <a:srgbClr val="1A3E72"/>
                </a:solidFill>
                <a:latin typeface="Inclusive Sans"/>
                <a:ea typeface="Inclusive Sans"/>
                <a:cs typeface="Inclusive Sans"/>
                <a:sym typeface="Inclusive Sans"/>
              </a:rPr>
              <a:t>Study Registration Badge New*</a:t>
            </a:r>
            <a:endParaRPr sz="1800">
              <a:solidFill>
                <a:srgbClr val="1A3E72"/>
              </a:solidFill>
              <a:latin typeface="Inclusive Sans"/>
              <a:ea typeface="Inclusive Sans"/>
              <a:cs typeface="Inclusive Sans"/>
              <a:sym typeface="Inclusive Sans"/>
            </a:endParaRPr>
          </a:p>
          <a:p>
            <a:pPr marL="342900" marR="0" lvl="0" indent="-342900" algn="l" rtl="0">
              <a:lnSpc>
                <a:spcPct val="115000"/>
              </a:lnSpc>
              <a:spcBef>
                <a:spcPts val="0"/>
              </a:spcBef>
              <a:spcAft>
                <a:spcPts val="0"/>
              </a:spcAft>
              <a:buClr>
                <a:srgbClr val="EA5D4E"/>
              </a:buClr>
              <a:buSzPts val="1800"/>
              <a:buFont typeface="Inclusive Sans"/>
              <a:buChar char="●"/>
            </a:pPr>
            <a:r>
              <a:rPr lang="en-GB" sz="1800">
                <a:solidFill>
                  <a:srgbClr val="1A3E72"/>
                </a:solidFill>
                <a:latin typeface="Inclusive Sans"/>
                <a:ea typeface="Inclusive Sans"/>
                <a:cs typeface="Inclusive Sans"/>
                <a:sym typeface="Inclusive Sans"/>
              </a:rPr>
              <a:t>Leaflets- Update leaflet available shortly*</a:t>
            </a:r>
            <a:endParaRPr sz="1800">
              <a:solidFill>
                <a:srgbClr val="1A3E72"/>
              </a:solidFill>
              <a:latin typeface="Inclusive Sans"/>
              <a:ea typeface="Inclusive Sans"/>
              <a:cs typeface="Inclusive Sans"/>
              <a:sym typeface="Inclusive Sans"/>
            </a:endParaRPr>
          </a:p>
          <a:p>
            <a:pPr marL="342900" marR="0" lvl="0" indent="-323850" algn="l" rtl="0">
              <a:lnSpc>
                <a:spcPct val="115000"/>
              </a:lnSpc>
              <a:spcBef>
                <a:spcPts val="0"/>
              </a:spcBef>
              <a:spcAft>
                <a:spcPts val="0"/>
              </a:spcAft>
              <a:buClr>
                <a:srgbClr val="EA5D4E"/>
              </a:buClr>
              <a:buSzPts val="1500"/>
              <a:buFont typeface="Inclusive Sans"/>
              <a:buChar char="●"/>
            </a:pPr>
            <a:r>
              <a:rPr lang="en-GB" sz="1800">
                <a:solidFill>
                  <a:srgbClr val="1A3E72"/>
                </a:solidFill>
                <a:latin typeface="Inclusive Sans"/>
                <a:ea typeface="Inclusive Sans"/>
                <a:cs typeface="Inclusive Sans"/>
                <a:sym typeface="Inclusive Sans"/>
              </a:rPr>
              <a:t>Media packs with pre-approved website wording, social media templates,  Newsletter templates</a:t>
            </a:r>
            <a:br>
              <a:rPr lang="en-GB" sz="1500">
                <a:solidFill>
                  <a:srgbClr val="193E72"/>
                </a:solidFill>
                <a:latin typeface="Lato"/>
                <a:ea typeface="Lato"/>
                <a:cs typeface="Lato"/>
                <a:sym typeface="Lato"/>
              </a:rPr>
            </a:br>
            <a:endParaRPr sz="1500">
              <a:solidFill>
                <a:srgbClr val="193E72"/>
              </a:solidFill>
              <a:latin typeface="Lato"/>
              <a:ea typeface="Lato"/>
              <a:cs typeface="Lato"/>
              <a:sym typeface="Lato"/>
            </a:endParaRPr>
          </a:p>
        </p:txBody>
      </p:sp>
      <p:sp>
        <p:nvSpPr>
          <p:cNvPr id="366" name="Google Shape;366;g1e7b1be2ef3_1_88"/>
          <p:cNvSpPr txBox="1">
            <a:spLocks noGrp="1"/>
          </p:cNvSpPr>
          <p:nvPr>
            <p:ph type="subTitle" idx="2"/>
          </p:nvPr>
        </p:nvSpPr>
        <p:spPr>
          <a:xfrm>
            <a:off x="1151935" y="6407944"/>
            <a:ext cx="6097500" cy="1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GB"/>
              <a:t>Associate Principal Investigator (PI) Scheme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2"/>
          <p:cNvSpPr txBox="1">
            <a:spLocks noGrp="1"/>
          </p:cNvSpPr>
          <p:nvPr>
            <p:ph type="title"/>
          </p:nvPr>
        </p:nvSpPr>
        <p:spPr>
          <a:xfrm>
            <a:off x="507600" y="473187"/>
            <a:ext cx="10818600" cy="506700"/>
          </a:xfrm>
          <a:prstGeom prst="rect">
            <a:avLst/>
          </a:prstGeom>
          <a:noFill/>
          <a:ln>
            <a:noFill/>
          </a:ln>
        </p:spPr>
        <p:txBody>
          <a:bodyPr spcFirstLastPara="1" wrap="square" lIns="91425" tIns="45700" rIns="91425" bIns="45700" anchor="ctr" anchorCtr="0">
            <a:normAutofit fontScale="90000"/>
          </a:bodyPr>
          <a:lstStyle/>
          <a:p>
            <a:pPr marL="0" marR="0" lvl="0" indent="0" algn="l" rtl="0">
              <a:lnSpc>
                <a:spcPct val="90000"/>
              </a:lnSpc>
              <a:spcBef>
                <a:spcPts val="0"/>
              </a:spcBef>
              <a:spcAft>
                <a:spcPts val="0"/>
              </a:spcAft>
              <a:buNone/>
            </a:pPr>
            <a:r>
              <a:rPr lang="en-GB" sz="3200">
                <a:solidFill>
                  <a:srgbClr val="193E72"/>
                </a:solidFill>
              </a:rPr>
              <a:t>How to get involved</a:t>
            </a:r>
            <a:endParaRPr sz="3200">
              <a:solidFill>
                <a:srgbClr val="193E72"/>
              </a:solidFill>
            </a:endParaRPr>
          </a:p>
        </p:txBody>
      </p:sp>
      <p:sp>
        <p:nvSpPr>
          <p:cNvPr id="372" name="Google Shape;372;p12"/>
          <p:cNvSpPr txBox="1"/>
          <p:nvPr/>
        </p:nvSpPr>
        <p:spPr>
          <a:xfrm>
            <a:off x="409875" y="1562163"/>
            <a:ext cx="11170800" cy="681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600"/>
              <a:buFont typeface="Arial"/>
              <a:buNone/>
            </a:pPr>
            <a:r>
              <a:rPr lang="en-GB" sz="1500" b="1">
                <a:solidFill>
                  <a:srgbClr val="193E72"/>
                </a:solidFill>
                <a:latin typeface="Inclusive Sans"/>
                <a:ea typeface="Inclusive Sans"/>
                <a:cs typeface="Inclusive Sans"/>
                <a:sym typeface="Inclusive Sans"/>
              </a:rPr>
              <a:t>Go to the NIHR Associate PI Scheme Website: </a:t>
            </a:r>
            <a:endParaRPr sz="1500" b="1">
              <a:solidFill>
                <a:srgbClr val="193E72"/>
              </a:solidFill>
              <a:latin typeface="Inclusive Sans"/>
              <a:ea typeface="Inclusive Sans"/>
              <a:cs typeface="Inclusive Sans"/>
              <a:sym typeface="Inclusive Sans"/>
            </a:endParaRPr>
          </a:p>
          <a:p>
            <a:pPr marL="0" lvl="0" indent="0" algn="ctr" rtl="0">
              <a:lnSpc>
                <a:spcPct val="115000"/>
              </a:lnSpc>
              <a:spcBef>
                <a:spcPts val="0"/>
              </a:spcBef>
              <a:spcAft>
                <a:spcPts val="0"/>
              </a:spcAft>
              <a:buClr>
                <a:schemeClr val="dk1"/>
              </a:buClr>
              <a:buSzPts val="1600"/>
              <a:buFont typeface="Arial"/>
              <a:buNone/>
            </a:pPr>
            <a:r>
              <a:rPr lang="en-GB" sz="1500" u="sng">
                <a:solidFill>
                  <a:srgbClr val="0563C1"/>
                </a:solidFill>
                <a:latin typeface="Inclusive Sans"/>
                <a:ea typeface="Inclusive Sans"/>
                <a:cs typeface="Inclusive Sans"/>
                <a:sym typeface="Inclusive Sans"/>
                <a:hlinkClick r:id="rId3">
                  <a:extLst>
                    <a:ext uri="{A12FA001-AC4F-418D-AE19-62706E023703}">
                      <ahyp:hlinkClr xmlns:ahyp="http://schemas.microsoft.com/office/drawing/2018/hyperlinkcolor" val="tx"/>
                    </a:ext>
                  </a:extLst>
                </a:hlinkClick>
              </a:rPr>
              <a:t>www.NIHR.ac.uk/AssociatePIScheme</a:t>
            </a:r>
            <a:endParaRPr sz="1500" i="0" u="none" strike="noStrike" cap="none">
              <a:solidFill>
                <a:srgbClr val="193E72"/>
              </a:solidFill>
              <a:latin typeface="Inclusive Sans"/>
              <a:ea typeface="Inclusive Sans"/>
              <a:cs typeface="Inclusive Sans"/>
              <a:sym typeface="Inclusive Sans"/>
            </a:endParaRPr>
          </a:p>
        </p:txBody>
      </p:sp>
      <p:pic>
        <p:nvPicPr>
          <p:cNvPr id="373" name="Google Shape;373;p12"/>
          <p:cNvPicPr preferRelativeResize="0"/>
          <p:nvPr/>
        </p:nvPicPr>
        <p:blipFill>
          <a:blip r:embed="rId4">
            <a:alphaModFix/>
          </a:blip>
          <a:stretch>
            <a:fillRect/>
          </a:stretch>
        </p:blipFill>
        <p:spPr>
          <a:xfrm>
            <a:off x="4981575" y="3553350"/>
            <a:ext cx="2228850" cy="2438400"/>
          </a:xfrm>
          <a:prstGeom prst="rect">
            <a:avLst/>
          </a:prstGeom>
          <a:noFill/>
          <a:ln>
            <a:noFill/>
          </a:ln>
        </p:spPr>
      </p:pic>
      <p:pic>
        <p:nvPicPr>
          <p:cNvPr id="374" name="Google Shape;374;p12"/>
          <p:cNvPicPr preferRelativeResize="0"/>
          <p:nvPr/>
        </p:nvPicPr>
        <p:blipFill>
          <a:blip r:embed="rId5">
            <a:alphaModFix/>
          </a:blip>
          <a:stretch>
            <a:fillRect/>
          </a:stretch>
        </p:blipFill>
        <p:spPr>
          <a:xfrm>
            <a:off x="1373963" y="3596225"/>
            <a:ext cx="2200275" cy="2352675"/>
          </a:xfrm>
          <a:prstGeom prst="rect">
            <a:avLst/>
          </a:prstGeom>
          <a:noFill/>
          <a:ln>
            <a:noFill/>
          </a:ln>
        </p:spPr>
      </p:pic>
      <p:pic>
        <p:nvPicPr>
          <p:cNvPr id="375" name="Google Shape;375;p12"/>
          <p:cNvPicPr preferRelativeResize="0"/>
          <p:nvPr/>
        </p:nvPicPr>
        <p:blipFill>
          <a:blip r:embed="rId6">
            <a:alphaModFix/>
          </a:blip>
          <a:stretch>
            <a:fillRect/>
          </a:stretch>
        </p:blipFill>
        <p:spPr>
          <a:xfrm>
            <a:off x="8522875" y="3596225"/>
            <a:ext cx="2219325" cy="2438400"/>
          </a:xfrm>
          <a:prstGeom prst="rect">
            <a:avLst/>
          </a:prstGeom>
          <a:noFill/>
          <a:ln>
            <a:noFill/>
          </a:ln>
        </p:spPr>
      </p:pic>
      <p:sp>
        <p:nvSpPr>
          <p:cNvPr id="376" name="Google Shape;376;p12"/>
          <p:cNvSpPr txBox="1"/>
          <p:nvPr/>
        </p:nvSpPr>
        <p:spPr>
          <a:xfrm>
            <a:off x="8194025" y="2488013"/>
            <a:ext cx="30000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500">
                <a:solidFill>
                  <a:srgbClr val="193E72"/>
                </a:solidFill>
                <a:latin typeface="Inclusive Sans"/>
                <a:ea typeface="Inclusive Sans"/>
                <a:cs typeface="Inclusive Sans"/>
                <a:sym typeface="Inclusive Sans"/>
              </a:rPr>
              <a:t>Before you get started, we highly recommend watching the “How to” videos </a:t>
            </a:r>
            <a:r>
              <a:rPr lang="en-GB" sz="1500" u="sng">
                <a:solidFill>
                  <a:srgbClr val="0563C1"/>
                </a:solidFill>
                <a:latin typeface="Inclusive Sans"/>
                <a:ea typeface="Inclusive Sans"/>
                <a:cs typeface="Inclusive Sans"/>
                <a:sym typeface="Inclusive Sans"/>
                <a:hlinkClick r:id="rId7">
                  <a:extLst>
                    <a:ext uri="{A12FA001-AC4F-418D-AE19-62706E023703}">
                      <ahyp:hlinkClr xmlns:ahyp="http://schemas.microsoft.com/office/drawing/2018/hyperlinkcolor" val="tx"/>
                    </a:ext>
                  </a:extLst>
                </a:hlinkClick>
              </a:rPr>
              <a:t>available here</a:t>
            </a:r>
            <a:r>
              <a:rPr lang="en-GB" sz="1500" u="sng">
                <a:solidFill>
                  <a:srgbClr val="0563C1"/>
                </a:solidFill>
                <a:latin typeface="Inclusive Sans"/>
                <a:ea typeface="Inclusive Sans"/>
                <a:cs typeface="Inclusive Sans"/>
                <a:sym typeface="Inclusive Sans"/>
              </a:rPr>
              <a:t> </a:t>
            </a:r>
            <a:endParaRPr>
              <a:latin typeface="Inclusive Sans"/>
              <a:ea typeface="Inclusive Sans"/>
              <a:cs typeface="Inclusive Sans"/>
              <a:sym typeface="Inclusive Sans"/>
            </a:endParaRPr>
          </a:p>
        </p:txBody>
      </p:sp>
      <p:sp>
        <p:nvSpPr>
          <p:cNvPr id="377" name="Google Shape;377;p12"/>
          <p:cNvSpPr txBox="1"/>
          <p:nvPr/>
        </p:nvSpPr>
        <p:spPr>
          <a:xfrm>
            <a:off x="997975" y="2517613"/>
            <a:ext cx="3157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500">
                <a:solidFill>
                  <a:srgbClr val="193E72"/>
                </a:solidFill>
                <a:latin typeface="Inclusive Sans"/>
                <a:ea typeface="Inclusive Sans"/>
                <a:cs typeface="Inclusive Sans"/>
                <a:sym typeface="Inclusive Sans"/>
              </a:rPr>
              <a:t>To register a study, submit an </a:t>
            </a:r>
            <a:r>
              <a:rPr lang="en-GB" sz="1500" u="sng">
                <a:solidFill>
                  <a:srgbClr val="0563C1"/>
                </a:solidFill>
                <a:latin typeface="Inclusive Sans"/>
                <a:ea typeface="Inclusive Sans"/>
                <a:cs typeface="Inclusive Sans"/>
                <a:sym typeface="Inclusive Sans"/>
                <a:hlinkClick r:id="rId7">
                  <a:extLst>
                    <a:ext uri="{A12FA001-AC4F-418D-AE19-62706E023703}">
                      <ahyp:hlinkClr xmlns:ahyp="http://schemas.microsoft.com/office/drawing/2018/hyperlinkcolor" val="tx"/>
                    </a:ext>
                  </a:extLst>
                </a:hlinkClick>
              </a:rPr>
              <a:t>Application Form on NIHR Learn</a:t>
            </a:r>
            <a:endParaRPr sz="1500">
              <a:solidFill>
                <a:srgbClr val="193E72"/>
              </a:solidFill>
              <a:latin typeface="Inclusive Sans"/>
              <a:ea typeface="Inclusive Sans"/>
              <a:cs typeface="Inclusive Sans"/>
              <a:sym typeface="Inclusive Sans"/>
            </a:endParaRPr>
          </a:p>
        </p:txBody>
      </p:sp>
      <p:sp>
        <p:nvSpPr>
          <p:cNvPr id="378" name="Google Shape;378;p12"/>
          <p:cNvSpPr txBox="1"/>
          <p:nvPr/>
        </p:nvSpPr>
        <p:spPr>
          <a:xfrm>
            <a:off x="4344300" y="2517613"/>
            <a:ext cx="3503400" cy="87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500">
                <a:solidFill>
                  <a:srgbClr val="193E72"/>
                </a:solidFill>
                <a:latin typeface="Inclusive Sans"/>
                <a:ea typeface="Inclusive Sans"/>
                <a:cs typeface="Inclusive Sans"/>
                <a:sym typeface="Inclusive Sans"/>
              </a:rPr>
              <a:t>To register to be an Associate PI, submit an </a:t>
            </a:r>
            <a:r>
              <a:rPr lang="en-GB" sz="1500" u="sng">
                <a:solidFill>
                  <a:srgbClr val="0563C1"/>
                </a:solidFill>
                <a:latin typeface="Inclusive Sans"/>
                <a:ea typeface="Inclusive Sans"/>
                <a:cs typeface="Inclusive Sans"/>
                <a:sym typeface="Inclusive Sans"/>
                <a:hlinkClick r:id="rId7">
                  <a:extLst>
                    <a:ext uri="{A12FA001-AC4F-418D-AE19-62706E023703}">
                      <ahyp:hlinkClr xmlns:ahyp="http://schemas.microsoft.com/office/drawing/2018/hyperlinkcolor" val="tx"/>
                    </a:ext>
                  </a:extLst>
                </a:hlinkClick>
              </a:rPr>
              <a:t>Application Form on NIHR Learn </a:t>
            </a:r>
            <a:endParaRPr sz="1500">
              <a:solidFill>
                <a:srgbClr val="193E72"/>
              </a:solidFill>
              <a:latin typeface="Inclusive Sans"/>
              <a:ea typeface="Inclusive Sans"/>
              <a:cs typeface="Inclusive Sans"/>
              <a:sym typeface="Inclusive Sans"/>
            </a:endParaRPr>
          </a:p>
        </p:txBody>
      </p:sp>
      <p:sp>
        <p:nvSpPr>
          <p:cNvPr id="379" name="Google Shape;379;p12"/>
          <p:cNvSpPr txBox="1">
            <a:spLocks noGrp="1"/>
          </p:cNvSpPr>
          <p:nvPr>
            <p:ph type="subTitle" idx="2"/>
          </p:nvPr>
        </p:nvSpPr>
        <p:spPr>
          <a:xfrm>
            <a:off x="1151935" y="6407944"/>
            <a:ext cx="6097500" cy="1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GB"/>
              <a:t>Associate Principal Investigator (PI) Scheme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fa4680dd95_0_0"/>
          <p:cNvSpPr txBox="1">
            <a:spLocks noGrp="1"/>
          </p:cNvSpPr>
          <p:nvPr>
            <p:ph type="ctrTitle"/>
          </p:nvPr>
        </p:nvSpPr>
        <p:spPr>
          <a:xfrm>
            <a:off x="329738" y="1609575"/>
            <a:ext cx="6599700" cy="2782500"/>
          </a:xfrm>
          <a:prstGeom prst="rect">
            <a:avLst/>
          </a:prstGeom>
          <a:noFill/>
          <a:ln>
            <a:noFill/>
          </a:ln>
        </p:spPr>
        <p:txBody>
          <a:bodyPr spcFirstLastPara="1" wrap="square" lIns="91425" tIns="45700" rIns="91425" bIns="45700" anchor="b" anchorCtr="0">
            <a:noAutofit/>
          </a:bodyPr>
          <a:lstStyle/>
          <a:p>
            <a:pPr marL="0" lvl="0" indent="0" algn="ctr" rtl="0">
              <a:lnSpc>
                <a:spcPct val="115000"/>
              </a:lnSpc>
              <a:spcBef>
                <a:spcPts val="0"/>
              </a:spcBef>
              <a:spcAft>
                <a:spcPts val="0"/>
              </a:spcAft>
              <a:buClr>
                <a:schemeClr val="lt1"/>
              </a:buClr>
              <a:buSzPts val="6000"/>
              <a:buFont typeface="Arial"/>
              <a:buNone/>
            </a:pPr>
            <a:r>
              <a:rPr lang="en-GB" sz="2600">
                <a:solidFill>
                  <a:schemeClr val="accent6"/>
                </a:solidFill>
              </a:rPr>
              <a:t>For further information, </a:t>
            </a:r>
            <a:endParaRPr sz="2600">
              <a:solidFill>
                <a:schemeClr val="accent6"/>
              </a:solidFill>
            </a:endParaRPr>
          </a:p>
          <a:p>
            <a:pPr marL="0" lvl="0" indent="0" algn="ctr" rtl="0">
              <a:lnSpc>
                <a:spcPct val="115000"/>
              </a:lnSpc>
              <a:spcBef>
                <a:spcPts val="0"/>
              </a:spcBef>
              <a:spcAft>
                <a:spcPts val="0"/>
              </a:spcAft>
              <a:buClr>
                <a:schemeClr val="lt1"/>
              </a:buClr>
              <a:buSzPts val="6000"/>
              <a:buFont typeface="Arial"/>
              <a:buNone/>
            </a:pPr>
            <a:r>
              <a:rPr lang="en-GB" sz="2600">
                <a:solidFill>
                  <a:schemeClr val="accent6"/>
                </a:solidFill>
              </a:rPr>
              <a:t>visit the website at</a:t>
            </a:r>
            <a:endParaRPr sz="2600">
              <a:solidFill>
                <a:schemeClr val="accent6"/>
              </a:solidFill>
            </a:endParaRPr>
          </a:p>
          <a:p>
            <a:pPr marL="0" lvl="0" indent="0" algn="ctr" rtl="0">
              <a:lnSpc>
                <a:spcPct val="115000"/>
              </a:lnSpc>
              <a:spcBef>
                <a:spcPts val="0"/>
              </a:spcBef>
              <a:spcAft>
                <a:spcPts val="0"/>
              </a:spcAft>
              <a:buClr>
                <a:schemeClr val="lt1"/>
              </a:buClr>
              <a:buSzPts val="6000"/>
              <a:buFont typeface="Arial"/>
              <a:buNone/>
            </a:pPr>
            <a:endParaRPr sz="2600">
              <a:solidFill>
                <a:schemeClr val="accent6"/>
              </a:solidFill>
            </a:endParaRPr>
          </a:p>
          <a:p>
            <a:pPr marL="0" lvl="0" indent="0" algn="ctr" rtl="0">
              <a:lnSpc>
                <a:spcPct val="115000"/>
              </a:lnSpc>
              <a:spcBef>
                <a:spcPts val="0"/>
              </a:spcBef>
              <a:spcAft>
                <a:spcPts val="0"/>
              </a:spcAft>
              <a:buClr>
                <a:schemeClr val="lt1"/>
              </a:buClr>
              <a:buSzPts val="6000"/>
              <a:buFont typeface="Arial"/>
              <a:buNone/>
            </a:pPr>
            <a:r>
              <a:rPr lang="en-GB" sz="2600">
                <a:solidFill>
                  <a:schemeClr val="accent6"/>
                </a:solidFill>
              </a:rPr>
              <a:t> </a:t>
            </a:r>
            <a:r>
              <a:rPr lang="en-GB" sz="2600" u="sng">
                <a:solidFill>
                  <a:schemeClr val="accent6"/>
                </a:solidFill>
                <a:hlinkClick r:id="rId3">
                  <a:extLst>
                    <a:ext uri="{A12FA001-AC4F-418D-AE19-62706E023703}">
                      <ahyp:hlinkClr xmlns:ahyp="http://schemas.microsoft.com/office/drawing/2018/hyperlinkcolor" val="tx"/>
                    </a:ext>
                  </a:extLst>
                </a:hlinkClick>
              </a:rPr>
              <a:t>www.NIHR.ac.uk/AssociatePIScheme</a:t>
            </a:r>
            <a:endParaRPr sz="2600">
              <a:solidFill>
                <a:schemeClr val="accent6"/>
              </a:solidFill>
            </a:endParaRPr>
          </a:p>
          <a:p>
            <a:pPr marL="0" lvl="0" indent="0" algn="ctr" rtl="0">
              <a:lnSpc>
                <a:spcPct val="115000"/>
              </a:lnSpc>
              <a:spcBef>
                <a:spcPts val="0"/>
              </a:spcBef>
              <a:spcAft>
                <a:spcPts val="0"/>
              </a:spcAft>
              <a:buClr>
                <a:schemeClr val="lt1"/>
              </a:buClr>
              <a:buSzPts val="6000"/>
              <a:buFont typeface="Arial"/>
              <a:buNone/>
            </a:pPr>
            <a:endParaRPr sz="2600">
              <a:solidFill>
                <a:schemeClr val="accent6"/>
              </a:solidFill>
            </a:endParaRPr>
          </a:p>
          <a:p>
            <a:pPr marL="0" lvl="0" indent="0" algn="ctr" rtl="0">
              <a:lnSpc>
                <a:spcPct val="115000"/>
              </a:lnSpc>
              <a:spcBef>
                <a:spcPts val="0"/>
              </a:spcBef>
              <a:spcAft>
                <a:spcPts val="0"/>
              </a:spcAft>
              <a:buClr>
                <a:schemeClr val="lt1"/>
              </a:buClr>
              <a:buSzPts val="6000"/>
              <a:buFont typeface="Arial"/>
              <a:buNone/>
            </a:pPr>
            <a:r>
              <a:rPr lang="en-GB" sz="2600">
                <a:solidFill>
                  <a:schemeClr val="accent6"/>
                </a:solidFill>
              </a:rPr>
              <a:t>or scan the QR code below</a:t>
            </a:r>
            <a:endParaRPr sz="2600">
              <a:solidFill>
                <a:schemeClr val="accent6"/>
              </a:solidFill>
            </a:endParaRPr>
          </a:p>
        </p:txBody>
      </p:sp>
      <p:pic>
        <p:nvPicPr>
          <p:cNvPr id="385" name="Google Shape;385;gfa4680dd95_0_0"/>
          <p:cNvPicPr preferRelativeResize="0"/>
          <p:nvPr/>
        </p:nvPicPr>
        <p:blipFill>
          <a:blip r:embed="rId4">
            <a:alphaModFix/>
          </a:blip>
          <a:stretch>
            <a:fillRect/>
          </a:stretch>
        </p:blipFill>
        <p:spPr>
          <a:xfrm>
            <a:off x="2587687" y="4666350"/>
            <a:ext cx="1848725" cy="1848725"/>
          </a:xfrm>
          <a:prstGeom prst="rect">
            <a:avLst/>
          </a:prstGeom>
          <a:noFill/>
          <a:ln>
            <a:noFill/>
          </a:ln>
        </p:spPr>
      </p:pic>
      <p:pic>
        <p:nvPicPr>
          <p:cNvPr id="386" name="Google Shape;386;gfa4680dd95_0_0"/>
          <p:cNvPicPr preferRelativeResize="0"/>
          <p:nvPr/>
        </p:nvPicPr>
        <p:blipFill rotWithShape="1">
          <a:blip r:embed="rId5">
            <a:alphaModFix/>
          </a:blip>
          <a:srcRect l="15963" t="37245" r="15963" b="37023"/>
          <a:stretch/>
        </p:blipFill>
        <p:spPr>
          <a:xfrm>
            <a:off x="8624300" y="5727575"/>
            <a:ext cx="3567700" cy="11304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DDDB"/>
        </a:solidFill>
        <a:effectLst/>
      </p:bgPr>
    </p:bg>
    <p:spTree>
      <p:nvGrpSpPr>
        <p:cNvPr id="1" name="Shape 171"/>
        <p:cNvGrpSpPr/>
        <p:nvPr/>
      </p:nvGrpSpPr>
      <p:grpSpPr>
        <a:xfrm>
          <a:off x="0" y="0"/>
          <a:ext cx="0" cy="0"/>
          <a:chOff x="0" y="0"/>
          <a:chExt cx="0" cy="0"/>
        </a:xfrm>
      </p:grpSpPr>
      <p:sp>
        <p:nvSpPr>
          <p:cNvPr id="172" name="Google Shape;172;g3f7a7a49281_0_162"/>
          <p:cNvSpPr txBox="1">
            <a:spLocks noGrp="1"/>
          </p:cNvSpPr>
          <p:nvPr>
            <p:ph type="body" idx="4294967295"/>
          </p:nvPr>
        </p:nvSpPr>
        <p:spPr>
          <a:xfrm>
            <a:off x="922184" y="2584575"/>
            <a:ext cx="10347600" cy="1688700"/>
          </a:xfrm>
          <a:prstGeom prst="rect">
            <a:avLst/>
          </a:prstGeom>
        </p:spPr>
        <p:txBody>
          <a:bodyPr spcFirstLastPara="1" wrap="square" lIns="91425" tIns="46800" rIns="91425" bIns="91425" anchor="t" anchorCtr="0">
            <a:normAutofit/>
          </a:bodyPr>
          <a:lstStyle/>
          <a:p>
            <a:pPr marL="457200" lvl="0" indent="0" algn="l" rtl="0">
              <a:lnSpc>
                <a:spcPct val="105000"/>
              </a:lnSpc>
              <a:spcBef>
                <a:spcPts val="1000"/>
              </a:spcBef>
              <a:spcAft>
                <a:spcPts val="0"/>
              </a:spcAft>
              <a:buNone/>
            </a:pPr>
            <a:endParaRPr sz="1000" i="1">
              <a:solidFill>
                <a:srgbClr val="193E72"/>
              </a:solidFill>
              <a:latin typeface="Inclusive Sans"/>
              <a:ea typeface="Inclusive Sans"/>
              <a:cs typeface="Inclusive Sans"/>
              <a:sym typeface="Inclusive Sans"/>
            </a:endParaRPr>
          </a:p>
          <a:p>
            <a:pPr marL="457200" lvl="0" indent="0" algn="ctr" rtl="0">
              <a:lnSpc>
                <a:spcPct val="105000"/>
              </a:lnSpc>
              <a:spcBef>
                <a:spcPts val="1000"/>
              </a:spcBef>
              <a:spcAft>
                <a:spcPts val="0"/>
              </a:spcAft>
              <a:buClr>
                <a:schemeClr val="dk1"/>
              </a:buClr>
              <a:buSzPts val="1100"/>
              <a:buFont typeface="Arial"/>
              <a:buNone/>
            </a:pPr>
            <a:r>
              <a:rPr lang="en-GB" sz="2100" b="1" i="1">
                <a:solidFill>
                  <a:srgbClr val="193E72"/>
                </a:solidFill>
                <a:latin typeface="Inclusive Sans"/>
                <a:ea typeface="Inclusive Sans"/>
                <a:cs typeface="Inclusive Sans"/>
                <a:sym typeface="Inclusive Sans"/>
              </a:rPr>
              <a:t>"This is the first time I am able to understand the process of research”</a:t>
            </a:r>
            <a:endParaRPr sz="2100" b="1" i="1">
              <a:solidFill>
                <a:srgbClr val="193E72"/>
              </a:solidFill>
              <a:latin typeface="Inclusive Sans"/>
              <a:ea typeface="Inclusive Sans"/>
              <a:cs typeface="Inclusive Sans"/>
              <a:sym typeface="Inclusive Sans"/>
            </a:endParaRPr>
          </a:p>
          <a:p>
            <a:pPr marL="457200" lvl="0" indent="0" algn="r" rtl="0">
              <a:lnSpc>
                <a:spcPct val="105000"/>
              </a:lnSpc>
              <a:spcBef>
                <a:spcPts val="1000"/>
              </a:spcBef>
              <a:spcAft>
                <a:spcPts val="0"/>
              </a:spcAft>
              <a:buNone/>
            </a:pPr>
            <a:r>
              <a:rPr lang="en-GB" sz="2100" b="1" i="1">
                <a:solidFill>
                  <a:srgbClr val="193E72"/>
                </a:solidFill>
                <a:latin typeface="Inclusive Sans"/>
                <a:ea typeface="Inclusive Sans"/>
                <a:cs typeface="Inclusive Sans"/>
                <a:sym typeface="Inclusive Sans"/>
              </a:rPr>
              <a:t>-Associate PI Alumni</a:t>
            </a:r>
            <a:r>
              <a:rPr lang="en-GB" sz="2600" b="1" i="1">
                <a:latin typeface="Lato"/>
                <a:ea typeface="Lato"/>
                <a:cs typeface="Lato"/>
                <a:sym typeface="Lato"/>
              </a:rPr>
              <a:t> </a:t>
            </a:r>
            <a:endParaRPr sz="2600" b="1" i="1">
              <a:latin typeface="Lato"/>
              <a:ea typeface="Lato"/>
              <a:cs typeface="Lato"/>
              <a:sym typeface="Lato"/>
            </a:endParaRPr>
          </a:p>
        </p:txBody>
      </p:sp>
      <p:pic>
        <p:nvPicPr>
          <p:cNvPr id="173" name="Google Shape;173;g3f7a7a49281_0_162"/>
          <p:cNvPicPr preferRelativeResize="0"/>
          <p:nvPr/>
        </p:nvPicPr>
        <p:blipFill rotWithShape="1">
          <a:blip r:embed="rId3">
            <a:alphaModFix/>
          </a:blip>
          <a:srcRect l="15963" t="37245" r="15963" b="37023"/>
          <a:stretch/>
        </p:blipFill>
        <p:spPr>
          <a:xfrm>
            <a:off x="8624300" y="5727575"/>
            <a:ext cx="3567700" cy="1130425"/>
          </a:xfrm>
          <a:prstGeom prst="rect">
            <a:avLst/>
          </a:prstGeom>
          <a:noFill/>
          <a:ln>
            <a:noFill/>
          </a:ln>
          <a:effectLst>
            <a:outerShdw blurRad="57150" dist="19050" dir="5400000" algn="bl" rotWithShape="0">
              <a:srgbClr val="000000">
                <a:alpha val="50000"/>
              </a:srgbClr>
            </a:outerShdw>
          </a:effectLst>
        </p:spPr>
      </p:pic>
      <p:sp>
        <p:nvSpPr>
          <p:cNvPr id="174" name="Google Shape;174;g3f7a7a49281_0_162"/>
          <p:cNvSpPr txBox="1">
            <a:spLocks noGrp="1"/>
          </p:cNvSpPr>
          <p:nvPr>
            <p:ph type="sldNum" idx="12"/>
          </p:nvPr>
        </p:nvSpPr>
        <p:spPr>
          <a:xfrm>
            <a:off x="10787062" y="6408650"/>
            <a:ext cx="897300" cy="1848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000000"/>
              </a:buClr>
              <a:buFont typeface="Arial"/>
              <a:buNone/>
            </a:pPr>
            <a:fld id="{00000000-1234-1234-1234-123412341234}" type="slidenum">
              <a:rPr lang="en-GB"/>
              <a:t>2</a:t>
            </a:fld>
            <a:endParaRPr/>
          </a:p>
        </p:txBody>
      </p:sp>
      <p:sp>
        <p:nvSpPr>
          <p:cNvPr id="175" name="Google Shape;175;g3f7a7a49281_0_162"/>
          <p:cNvSpPr txBox="1">
            <a:spLocks noGrp="1"/>
          </p:cNvSpPr>
          <p:nvPr>
            <p:ph type="subTitle" idx="1"/>
          </p:nvPr>
        </p:nvSpPr>
        <p:spPr>
          <a:xfrm>
            <a:off x="1151935" y="6407944"/>
            <a:ext cx="6097500" cy="18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latin typeface="Inclusive Sans"/>
                <a:ea typeface="Inclusive Sans"/>
                <a:cs typeface="Inclusive Sans"/>
                <a:sym typeface="Inclusive Sans"/>
              </a:rPr>
              <a:t>Associate Principal Investigator (PI) Scheme</a:t>
            </a:r>
            <a:endParaRPr>
              <a:latin typeface="Inclusive Sans"/>
              <a:ea typeface="Inclusive Sans"/>
              <a:cs typeface="Inclusive Sans"/>
              <a:sym typeface="Inclusive Sans"/>
            </a:endParaRPr>
          </a:p>
          <a:p>
            <a:pPr marL="0" lvl="0" indent="0" algn="l" rtl="0">
              <a:spcBef>
                <a:spcPts val="1000"/>
              </a:spcBef>
              <a:spcAft>
                <a:spcPts val="0"/>
              </a:spcAft>
              <a:buNone/>
            </a:pPr>
            <a:endParaRPr>
              <a:latin typeface="Inclusive Sans"/>
              <a:ea typeface="Inclusive Sans"/>
              <a:cs typeface="Inclusive Sans"/>
              <a:sym typeface="Inclusive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3f7a8abf860_0_0"/>
          <p:cNvSpPr txBox="1">
            <a:spLocks noGrp="1"/>
          </p:cNvSpPr>
          <p:nvPr>
            <p:ph type="title"/>
          </p:nvPr>
        </p:nvSpPr>
        <p:spPr>
          <a:xfrm>
            <a:off x="507600" y="473187"/>
            <a:ext cx="10818600" cy="506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3200">
                <a:solidFill>
                  <a:srgbClr val="193E72"/>
                </a:solidFill>
                <a:latin typeface="Inclusive Sans"/>
                <a:ea typeface="Inclusive Sans"/>
                <a:cs typeface="Inclusive Sans"/>
                <a:sym typeface="Inclusive Sans"/>
              </a:rPr>
              <a:t>What is the Associate Principal Investigator Scheme?</a:t>
            </a:r>
            <a:endParaRPr sz="3200">
              <a:solidFill>
                <a:srgbClr val="193E72"/>
              </a:solidFill>
              <a:latin typeface="Inclusive Sans"/>
              <a:ea typeface="Inclusive Sans"/>
              <a:cs typeface="Inclusive Sans"/>
              <a:sym typeface="Inclusive Sans"/>
            </a:endParaRPr>
          </a:p>
        </p:txBody>
      </p:sp>
      <p:sp>
        <p:nvSpPr>
          <p:cNvPr id="182" name="Google Shape;182;g3f7a8abf860_0_0"/>
          <p:cNvSpPr txBox="1">
            <a:spLocks noGrp="1"/>
          </p:cNvSpPr>
          <p:nvPr>
            <p:ph type="body" idx="1"/>
          </p:nvPr>
        </p:nvSpPr>
        <p:spPr>
          <a:xfrm>
            <a:off x="777149" y="1651524"/>
            <a:ext cx="10279500" cy="3111000"/>
          </a:xfrm>
          <a:prstGeom prst="rect">
            <a:avLst/>
          </a:prstGeom>
        </p:spPr>
        <p:txBody>
          <a:bodyPr spcFirstLastPara="1" wrap="square" lIns="0" tIns="0" rIns="0" bIns="0" anchor="ctr" anchorCtr="0">
            <a:noAutofit/>
          </a:bodyPr>
          <a:lstStyle/>
          <a:p>
            <a:pPr marL="342900" lvl="0" indent="-342900" algn="l" rtl="0">
              <a:spcBef>
                <a:spcPts val="0"/>
              </a:spcBef>
              <a:spcAft>
                <a:spcPts val="0"/>
              </a:spcAft>
              <a:buClr>
                <a:schemeClr val="accent1"/>
              </a:buClr>
              <a:buSzPts val="1800"/>
              <a:buChar char="●"/>
            </a:pPr>
            <a:r>
              <a:rPr lang="en-GB" sz="1800">
                <a:latin typeface="Inclusive Sans"/>
                <a:ea typeface="Inclusive Sans"/>
                <a:cs typeface="Inclusive Sans"/>
                <a:sym typeface="Inclusive Sans"/>
              </a:rPr>
              <a:t>A six month, in-work training opportunity, providing practical experience for health and care professionals starting their research career. </a:t>
            </a:r>
            <a:endParaRPr sz="1800">
              <a:latin typeface="Inclusive Sans"/>
              <a:ea typeface="Inclusive Sans"/>
              <a:cs typeface="Inclusive Sans"/>
              <a:sym typeface="Inclusive Sans"/>
            </a:endParaRPr>
          </a:p>
          <a:p>
            <a:pPr marL="342900" lvl="0" indent="-342900" algn="l" rtl="0">
              <a:spcBef>
                <a:spcPts val="1000"/>
              </a:spcBef>
              <a:spcAft>
                <a:spcPts val="0"/>
              </a:spcAft>
              <a:buClr>
                <a:schemeClr val="accent1"/>
              </a:buClr>
              <a:buSzPts val="1800"/>
              <a:buChar char="●"/>
            </a:pPr>
            <a:r>
              <a:rPr lang="en-GB" sz="1800">
                <a:latin typeface="Inclusive Sans"/>
                <a:ea typeface="Inclusive Sans"/>
                <a:cs typeface="Inclusive Sans"/>
                <a:sym typeface="Inclusive Sans"/>
              </a:rPr>
              <a:t>A chance of experience what it means to work on and deliver an NIHR Portfolio trial, under the mentorship of an enthusiastic Local PI.</a:t>
            </a:r>
            <a:endParaRPr sz="1800">
              <a:latin typeface="Inclusive Sans"/>
              <a:ea typeface="Inclusive Sans"/>
              <a:cs typeface="Inclusive Sans"/>
              <a:sym typeface="Inclusive Sans"/>
            </a:endParaRPr>
          </a:p>
          <a:p>
            <a:pPr marL="342900" lvl="0" indent="-342900" algn="l" rtl="0">
              <a:spcBef>
                <a:spcPts val="1000"/>
              </a:spcBef>
              <a:spcAft>
                <a:spcPts val="1000"/>
              </a:spcAft>
              <a:buClr>
                <a:schemeClr val="accent1"/>
              </a:buClr>
              <a:buSzPts val="1800"/>
              <a:buChar char="●"/>
            </a:pPr>
            <a:r>
              <a:rPr lang="en-GB" sz="1800">
                <a:latin typeface="Inclusive Sans"/>
                <a:ea typeface="Inclusive Sans"/>
                <a:cs typeface="Inclusive Sans"/>
                <a:sym typeface="Inclusive Sans"/>
              </a:rPr>
              <a:t>A chance to receive formal recognition of engagement in NIHR Portfolio research studies, through certification of ‘Associate PI’ status (endorsed by the NIHR and Royal Colleges)</a:t>
            </a:r>
            <a:endParaRPr sz="1800">
              <a:latin typeface="Inclusive Sans"/>
              <a:ea typeface="Inclusive Sans"/>
              <a:cs typeface="Inclusive Sans"/>
              <a:sym typeface="Inclusive Sans"/>
            </a:endParaRPr>
          </a:p>
        </p:txBody>
      </p:sp>
      <p:sp>
        <p:nvSpPr>
          <p:cNvPr id="183" name="Google Shape;183;g3f7a8abf860_0_0"/>
          <p:cNvSpPr txBox="1">
            <a:spLocks noGrp="1"/>
          </p:cNvSpPr>
          <p:nvPr>
            <p:ph type="subTitle" idx="2"/>
          </p:nvPr>
        </p:nvSpPr>
        <p:spPr>
          <a:xfrm>
            <a:off x="1151935" y="6407944"/>
            <a:ext cx="6097500" cy="1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GB"/>
              <a:t>Associate Principal Investigator (PI) Scheme</a:t>
            </a:r>
            <a:endParaRPr/>
          </a:p>
        </p:txBody>
      </p:sp>
      <p:pic>
        <p:nvPicPr>
          <p:cNvPr id="184" name="Google Shape;184;g3f7a8abf860_0_0"/>
          <p:cNvPicPr preferRelativeResize="0"/>
          <p:nvPr/>
        </p:nvPicPr>
        <p:blipFill rotWithShape="1">
          <a:blip r:embed="rId3">
            <a:alphaModFix/>
          </a:blip>
          <a:srcRect l="15963" t="37245" r="15963" b="37023"/>
          <a:stretch/>
        </p:blipFill>
        <p:spPr>
          <a:xfrm>
            <a:off x="8282962" y="5619300"/>
            <a:ext cx="3909039" cy="1238701"/>
          </a:xfrm>
          <a:prstGeom prst="rect">
            <a:avLst/>
          </a:prstGeom>
          <a:noFill/>
          <a:ln>
            <a:noFill/>
          </a:ln>
          <a:effectLst>
            <a:outerShdw blurRad="28573" dist="9524" dir="5400000" algn="bl" rotWithShape="0">
              <a:srgbClr val="000000">
                <a:alpha val="50000"/>
              </a:srgbClr>
            </a:outerShdw>
          </a:effectLst>
        </p:spPr>
      </p:pic>
      <p:sp>
        <p:nvSpPr>
          <p:cNvPr id="185" name="Google Shape;185;g3f7a8abf860_0_0"/>
          <p:cNvSpPr txBox="1">
            <a:spLocks noGrp="1"/>
          </p:cNvSpPr>
          <p:nvPr>
            <p:ph type="sldNum" idx="12"/>
          </p:nvPr>
        </p:nvSpPr>
        <p:spPr>
          <a:xfrm>
            <a:off x="10787062" y="6408650"/>
            <a:ext cx="897300" cy="1848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000000"/>
              </a:buClr>
              <a:buFont typeface="Arial"/>
              <a:buNone/>
            </a:pPr>
            <a:fld id="{00000000-1234-1234-1234-123412341234}" type="slidenum">
              <a:rPr lang="en-GB">
                <a:solidFill>
                  <a:schemeClr val="dk1"/>
                </a:solidFill>
                <a:latin typeface="Inclusive Sans"/>
                <a:ea typeface="Inclusive Sans"/>
                <a:cs typeface="Inclusive Sans"/>
                <a:sym typeface="Inclusive Sans"/>
              </a:rPr>
              <a:t>3</a:t>
            </a:fld>
            <a:endParaRPr>
              <a:solidFill>
                <a:schemeClr val="dk1"/>
              </a:solidFill>
              <a:latin typeface="Inclusive Sans"/>
              <a:ea typeface="Inclusive Sans"/>
              <a:cs typeface="Inclusive Sans"/>
              <a:sym typeface="Inclusive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29e7a8ca967_0_169"/>
          <p:cNvSpPr txBox="1">
            <a:spLocks noGrp="1"/>
          </p:cNvSpPr>
          <p:nvPr>
            <p:ph type="title"/>
          </p:nvPr>
        </p:nvSpPr>
        <p:spPr>
          <a:xfrm>
            <a:off x="507600" y="473187"/>
            <a:ext cx="10818600" cy="506700"/>
          </a:xfrm>
          <a:prstGeom prst="rect">
            <a:avLst/>
          </a:prstGeom>
          <a:noFill/>
          <a:ln>
            <a:noFill/>
          </a:ln>
        </p:spPr>
        <p:txBody>
          <a:bodyPr spcFirstLastPara="1" wrap="square" lIns="91425" tIns="45700" rIns="91425" bIns="45700" anchor="ctr" anchorCtr="0">
            <a:normAutofit fontScale="90000"/>
          </a:bodyPr>
          <a:lstStyle/>
          <a:p>
            <a:pPr marL="0" marR="0" lvl="0" indent="0" algn="l" rtl="0">
              <a:lnSpc>
                <a:spcPct val="90000"/>
              </a:lnSpc>
              <a:spcBef>
                <a:spcPts val="0"/>
              </a:spcBef>
              <a:spcAft>
                <a:spcPts val="0"/>
              </a:spcAft>
              <a:buNone/>
            </a:pPr>
            <a:r>
              <a:rPr lang="en-GB" sz="3200">
                <a:solidFill>
                  <a:srgbClr val="193E72"/>
                </a:solidFill>
              </a:rPr>
              <a:t>Aims of the Associate PI Scheme </a:t>
            </a:r>
            <a:endParaRPr sz="3200">
              <a:solidFill>
                <a:srgbClr val="193E72"/>
              </a:solidFill>
            </a:endParaRPr>
          </a:p>
        </p:txBody>
      </p:sp>
      <p:sp>
        <p:nvSpPr>
          <p:cNvPr id="191" name="Google Shape;191;g29e7a8ca967_0_169"/>
          <p:cNvSpPr txBox="1">
            <a:spLocks noGrp="1"/>
          </p:cNvSpPr>
          <p:nvPr>
            <p:ph type="body" idx="1"/>
          </p:nvPr>
        </p:nvSpPr>
        <p:spPr>
          <a:xfrm>
            <a:off x="777150" y="1620299"/>
            <a:ext cx="10279500" cy="27615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15000"/>
              </a:lnSpc>
              <a:spcBef>
                <a:spcPts val="0"/>
              </a:spcBef>
              <a:spcAft>
                <a:spcPts val="0"/>
              </a:spcAft>
              <a:buClr>
                <a:schemeClr val="accent1"/>
              </a:buClr>
              <a:buSzPts val="1800"/>
              <a:buChar char="●"/>
            </a:pPr>
            <a:r>
              <a:rPr lang="en-GB" sz="1800"/>
              <a:t>To integrate clinical research into clinical training</a:t>
            </a:r>
            <a:endParaRPr sz="1800"/>
          </a:p>
          <a:p>
            <a:pPr marL="342900" marR="0" lvl="0" indent="-342900" algn="l" rtl="0">
              <a:lnSpc>
                <a:spcPct val="115000"/>
              </a:lnSpc>
              <a:spcBef>
                <a:spcPts val="1000"/>
              </a:spcBef>
              <a:spcAft>
                <a:spcPts val="0"/>
              </a:spcAft>
              <a:buClr>
                <a:schemeClr val="accent1"/>
              </a:buClr>
              <a:buSzPts val="1800"/>
              <a:buChar char="●"/>
            </a:pPr>
            <a:r>
              <a:rPr lang="en-GB" sz="1800"/>
              <a:t>To develop doctors, nurses, and healthcare professionals to be the PIs of the future</a:t>
            </a:r>
            <a:endParaRPr sz="1800"/>
          </a:p>
          <a:p>
            <a:pPr marL="342900" marR="0" lvl="0" indent="-342900" algn="l" rtl="0">
              <a:lnSpc>
                <a:spcPct val="115000"/>
              </a:lnSpc>
              <a:spcBef>
                <a:spcPts val="1000"/>
              </a:spcBef>
              <a:spcAft>
                <a:spcPts val="0"/>
              </a:spcAft>
              <a:buClr>
                <a:schemeClr val="accent1"/>
              </a:buClr>
              <a:buSzPts val="1800"/>
              <a:buChar char="●"/>
            </a:pPr>
            <a:r>
              <a:rPr lang="en-GB" sz="1800"/>
              <a:t>To engage, recognise, and promote healthcare professional engagement in NIHR portfolio research, consistently</a:t>
            </a:r>
            <a:endParaRPr sz="1800"/>
          </a:p>
          <a:p>
            <a:pPr marL="342900" marR="0" lvl="0" indent="-342900" algn="l" rtl="0">
              <a:lnSpc>
                <a:spcPct val="115000"/>
              </a:lnSpc>
              <a:spcBef>
                <a:spcPts val="1000"/>
              </a:spcBef>
              <a:spcAft>
                <a:spcPts val="1000"/>
              </a:spcAft>
              <a:buClr>
                <a:schemeClr val="accent1"/>
              </a:buClr>
              <a:buSzPts val="1800"/>
              <a:buChar char="●"/>
            </a:pPr>
            <a:r>
              <a:rPr lang="en-GB" sz="1800"/>
              <a:t>To increase opportunities for patients to be involved in high quality research to ultimately improve care</a:t>
            </a:r>
            <a:endParaRPr sz="600"/>
          </a:p>
        </p:txBody>
      </p:sp>
      <p:pic>
        <p:nvPicPr>
          <p:cNvPr id="192" name="Google Shape;192;g29e7a8ca967_0_169"/>
          <p:cNvPicPr preferRelativeResize="0"/>
          <p:nvPr/>
        </p:nvPicPr>
        <p:blipFill rotWithShape="1">
          <a:blip r:embed="rId3">
            <a:alphaModFix/>
          </a:blip>
          <a:srcRect l="15963" t="37245" r="15963" b="37023"/>
          <a:stretch/>
        </p:blipFill>
        <p:spPr>
          <a:xfrm>
            <a:off x="8624300" y="5727575"/>
            <a:ext cx="3567700" cy="1130425"/>
          </a:xfrm>
          <a:prstGeom prst="rect">
            <a:avLst/>
          </a:prstGeom>
          <a:noFill/>
          <a:ln>
            <a:noFill/>
          </a:ln>
          <a:effectLst>
            <a:outerShdw blurRad="57150" dist="19050" dir="5400000" algn="bl" rotWithShape="0">
              <a:srgbClr val="000000">
                <a:alpha val="50000"/>
              </a:srgbClr>
            </a:outerShdw>
          </a:effectLst>
        </p:spPr>
      </p:pic>
      <p:sp>
        <p:nvSpPr>
          <p:cNvPr id="193" name="Google Shape;193;g29e7a8ca967_0_169"/>
          <p:cNvSpPr txBox="1">
            <a:spLocks noGrp="1"/>
          </p:cNvSpPr>
          <p:nvPr>
            <p:ph type="subTitle" idx="2"/>
          </p:nvPr>
        </p:nvSpPr>
        <p:spPr>
          <a:xfrm>
            <a:off x="1151935" y="6407944"/>
            <a:ext cx="6097500" cy="1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GB"/>
              <a:t>Associate Principal Investigator (PI) Scheme</a:t>
            </a:r>
            <a:endParaRPr/>
          </a:p>
          <a:p>
            <a:pPr marL="0" lvl="0" indent="0" algn="l" rtl="0">
              <a:spcBef>
                <a:spcPts val="100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22de290062f_0_427"/>
          <p:cNvSpPr txBox="1">
            <a:spLocks noGrp="1"/>
          </p:cNvSpPr>
          <p:nvPr>
            <p:ph type="title"/>
          </p:nvPr>
        </p:nvSpPr>
        <p:spPr>
          <a:xfrm>
            <a:off x="507600" y="473187"/>
            <a:ext cx="10818600" cy="506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GB" sz="3200">
                <a:solidFill>
                  <a:srgbClr val="193E72"/>
                </a:solidFill>
              </a:rPr>
              <a:t>Structure of the Associate PI Scheme</a:t>
            </a:r>
            <a:endParaRPr sz="3200">
              <a:solidFill>
                <a:srgbClr val="193E72"/>
              </a:solidFill>
            </a:endParaRPr>
          </a:p>
        </p:txBody>
      </p:sp>
      <p:sp>
        <p:nvSpPr>
          <p:cNvPr id="199" name="Google Shape;199;g22de290062f_0_427"/>
          <p:cNvSpPr txBox="1"/>
          <p:nvPr/>
        </p:nvSpPr>
        <p:spPr>
          <a:xfrm>
            <a:off x="730625" y="1543800"/>
            <a:ext cx="9999300" cy="3579900"/>
          </a:xfrm>
          <a:prstGeom prst="rect">
            <a:avLst/>
          </a:prstGeom>
          <a:noFill/>
          <a:ln>
            <a:noFill/>
          </a:ln>
        </p:spPr>
        <p:txBody>
          <a:bodyPr spcFirstLastPara="1" wrap="square" lIns="91425" tIns="45700" rIns="91425" bIns="45700" anchor="t" anchorCtr="0">
            <a:normAutofit lnSpcReduction="10000"/>
          </a:bodyPr>
          <a:lstStyle/>
          <a:p>
            <a:pPr marL="342900" marR="0" lvl="0" indent="-342900" algn="l" rtl="0">
              <a:lnSpc>
                <a:spcPct val="115000"/>
              </a:lnSpc>
              <a:spcBef>
                <a:spcPts val="0"/>
              </a:spcBef>
              <a:spcAft>
                <a:spcPts val="0"/>
              </a:spcAft>
              <a:buClr>
                <a:schemeClr val="accent1"/>
              </a:buClr>
              <a:buSzPts val="1800"/>
              <a:buFont typeface="Inclusive Sans"/>
              <a:buChar char="●"/>
            </a:pPr>
            <a:r>
              <a:rPr lang="en-GB" sz="1800">
                <a:solidFill>
                  <a:schemeClr val="accent6"/>
                </a:solidFill>
                <a:latin typeface="Inclusive Sans"/>
                <a:ea typeface="Inclusive Sans"/>
                <a:cs typeface="Inclusive Sans"/>
                <a:sym typeface="Inclusive Sans"/>
              </a:rPr>
              <a:t>Open to any health and care professional who is not currently fully funded to work in research, and is willing to make a significant contribution to the conduct and delivery of a study at a local level</a:t>
            </a:r>
            <a:endParaRPr sz="1800">
              <a:solidFill>
                <a:schemeClr val="accent6"/>
              </a:solidFill>
              <a:latin typeface="Inclusive Sans"/>
              <a:ea typeface="Inclusive Sans"/>
              <a:cs typeface="Inclusive Sans"/>
              <a:sym typeface="Inclusive Sans"/>
            </a:endParaRPr>
          </a:p>
          <a:p>
            <a:pPr marL="342900" marR="0" lvl="0" indent="-342900" algn="l" rtl="0">
              <a:lnSpc>
                <a:spcPct val="115000"/>
              </a:lnSpc>
              <a:spcBef>
                <a:spcPts val="1000"/>
              </a:spcBef>
              <a:spcAft>
                <a:spcPts val="0"/>
              </a:spcAft>
              <a:buClr>
                <a:schemeClr val="accent1"/>
              </a:buClr>
              <a:buSzPts val="1800"/>
              <a:buFont typeface="Inclusive Sans"/>
              <a:buChar char="●"/>
            </a:pPr>
            <a:r>
              <a:rPr lang="en-GB" sz="1800">
                <a:solidFill>
                  <a:schemeClr val="accent6"/>
                </a:solidFill>
                <a:latin typeface="Inclusive Sans"/>
                <a:ea typeface="Inclusive Sans"/>
                <a:cs typeface="Inclusive Sans"/>
                <a:sym typeface="Inclusive Sans"/>
              </a:rPr>
              <a:t>Participation in the Associate PI Scheme does not absolve local PIs of their legal responsibilities at site</a:t>
            </a:r>
            <a:endParaRPr sz="1800">
              <a:solidFill>
                <a:schemeClr val="accent6"/>
              </a:solidFill>
              <a:latin typeface="Inclusive Sans"/>
              <a:ea typeface="Inclusive Sans"/>
              <a:cs typeface="Inclusive Sans"/>
              <a:sym typeface="Inclusive Sans"/>
            </a:endParaRPr>
          </a:p>
          <a:p>
            <a:pPr marL="342900" marR="0" lvl="0" indent="-342900" algn="l" rtl="0">
              <a:lnSpc>
                <a:spcPct val="115000"/>
              </a:lnSpc>
              <a:spcBef>
                <a:spcPts val="1000"/>
              </a:spcBef>
              <a:spcAft>
                <a:spcPts val="0"/>
              </a:spcAft>
              <a:buClr>
                <a:schemeClr val="accent1"/>
              </a:buClr>
              <a:buSzPts val="1800"/>
              <a:buFont typeface="Inclusive Sans"/>
              <a:buChar char="●"/>
            </a:pPr>
            <a:r>
              <a:rPr lang="en-GB" sz="1800">
                <a:solidFill>
                  <a:schemeClr val="accent6"/>
                </a:solidFill>
                <a:latin typeface="Inclusive Sans"/>
                <a:ea typeface="Inclusive Sans"/>
                <a:cs typeface="Inclusive Sans"/>
                <a:sym typeface="Inclusive Sans"/>
              </a:rPr>
              <a:t>Commitment of at least 6 months to complete the checklist of activities required for gaining Associate PI status</a:t>
            </a:r>
            <a:endParaRPr sz="1800">
              <a:solidFill>
                <a:schemeClr val="accent6"/>
              </a:solidFill>
              <a:latin typeface="Inclusive Sans"/>
              <a:ea typeface="Inclusive Sans"/>
              <a:cs typeface="Inclusive Sans"/>
              <a:sym typeface="Inclusive Sans"/>
            </a:endParaRPr>
          </a:p>
          <a:p>
            <a:pPr marL="342900" marR="0" lvl="0" indent="-342900" algn="l" rtl="0">
              <a:lnSpc>
                <a:spcPct val="115000"/>
              </a:lnSpc>
              <a:spcBef>
                <a:spcPts val="1000"/>
              </a:spcBef>
              <a:spcAft>
                <a:spcPts val="0"/>
              </a:spcAft>
              <a:buClr>
                <a:schemeClr val="accent1"/>
              </a:buClr>
              <a:buSzPts val="1800"/>
              <a:buFont typeface="Inclusive Sans"/>
              <a:buChar char="●"/>
            </a:pPr>
            <a:r>
              <a:rPr lang="en-GB" sz="1800">
                <a:solidFill>
                  <a:schemeClr val="accent6"/>
                </a:solidFill>
                <a:latin typeface="Inclusive Sans"/>
                <a:ea typeface="Inclusive Sans"/>
                <a:cs typeface="Inclusive Sans"/>
                <a:sym typeface="Inclusive Sans"/>
              </a:rPr>
              <a:t>There is no funding associated with the Associate PI Scheme. Applicants will take part in the Scheme alongside performing their core role</a:t>
            </a:r>
            <a:endParaRPr sz="1800">
              <a:solidFill>
                <a:schemeClr val="accent6"/>
              </a:solidFill>
              <a:latin typeface="Inclusive Sans"/>
              <a:ea typeface="Inclusive Sans"/>
              <a:cs typeface="Inclusive Sans"/>
              <a:sym typeface="Inclusive Sans"/>
            </a:endParaRPr>
          </a:p>
          <a:p>
            <a:pPr marL="342900" marR="0" lvl="0" indent="-342900" algn="l" rtl="0">
              <a:lnSpc>
                <a:spcPct val="115000"/>
              </a:lnSpc>
              <a:spcBef>
                <a:spcPts val="1000"/>
              </a:spcBef>
              <a:spcAft>
                <a:spcPts val="1000"/>
              </a:spcAft>
              <a:buClr>
                <a:schemeClr val="accent1"/>
              </a:buClr>
              <a:buSzPts val="1800"/>
              <a:buFont typeface="Inclusive Sans"/>
              <a:buChar char="●"/>
            </a:pPr>
            <a:r>
              <a:rPr lang="en-GB" sz="1800">
                <a:solidFill>
                  <a:schemeClr val="accent6"/>
                </a:solidFill>
                <a:latin typeface="Inclusive Sans"/>
                <a:ea typeface="Inclusive Sans"/>
                <a:cs typeface="Inclusive Sans"/>
                <a:sym typeface="Inclusive Sans"/>
              </a:rPr>
              <a:t>Applicants must register prospectively - retrospective recognition is not supported</a:t>
            </a:r>
            <a:endParaRPr sz="1540">
              <a:solidFill>
                <a:schemeClr val="accent6"/>
              </a:solidFill>
            </a:endParaRPr>
          </a:p>
        </p:txBody>
      </p:sp>
      <p:pic>
        <p:nvPicPr>
          <p:cNvPr id="200" name="Google Shape;200;g22de290062f_0_427"/>
          <p:cNvPicPr preferRelativeResize="0"/>
          <p:nvPr/>
        </p:nvPicPr>
        <p:blipFill rotWithShape="1">
          <a:blip r:embed="rId3">
            <a:alphaModFix/>
          </a:blip>
          <a:srcRect l="15963" t="37245" r="15963" b="37023"/>
          <a:stretch/>
        </p:blipFill>
        <p:spPr>
          <a:xfrm>
            <a:off x="8624300" y="5727575"/>
            <a:ext cx="3567700" cy="1130425"/>
          </a:xfrm>
          <a:prstGeom prst="rect">
            <a:avLst/>
          </a:prstGeom>
          <a:noFill/>
          <a:ln>
            <a:noFill/>
          </a:ln>
          <a:effectLst>
            <a:outerShdw blurRad="57150" dist="19050" dir="5400000" algn="bl" rotWithShape="0">
              <a:srgbClr val="000000">
                <a:alpha val="50000"/>
              </a:srgbClr>
            </a:outerShdw>
          </a:effectLst>
        </p:spPr>
      </p:pic>
      <p:sp>
        <p:nvSpPr>
          <p:cNvPr id="201" name="Google Shape;201;g22de290062f_0_427"/>
          <p:cNvSpPr txBox="1">
            <a:spLocks noGrp="1"/>
          </p:cNvSpPr>
          <p:nvPr>
            <p:ph type="subTitle" idx="2"/>
          </p:nvPr>
        </p:nvSpPr>
        <p:spPr>
          <a:xfrm>
            <a:off x="1151935" y="6407944"/>
            <a:ext cx="6097500" cy="1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GB"/>
              <a:t>Associate Principal Investigator (PI) Scheme</a:t>
            </a:r>
            <a:endParaRPr/>
          </a:p>
          <a:p>
            <a:pPr marL="0" lvl="0" indent="0" algn="l" rtl="0">
              <a:spcBef>
                <a:spcPts val="100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29e7a8ca967_0_342"/>
          <p:cNvSpPr txBox="1">
            <a:spLocks noGrp="1"/>
          </p:cNvSpPr>
          <p:nvPr>
            <p:ph type="title"/>
          </p:nvPr>
        </p:nvSpPr>
        <p:spPr>
          <a:xfrm>
            <a:off x="507600" y="473187"/>
            <a:ext cx="10818600" cy="483300"/>
          </a:xfrm>
          <a:prstGeom prst="rect">
            <a:avLst/>
          </a:prstGeom>
          <a:noFill/>
          <a:ln>
            <a:noFill/>
          </a:ln>
        </p:spPr>
        <p:txBody>
          <a:bodyPr spcFirstLastPara="1" wrap="square" lIns="91425" tIns="45700" rIns="91425" bIns="45700" anchor="ctr" anchorCtr="0">
            <a:normAutofit fontScale="90000"/>
          </a:bodyPr>
          <a:lstStyle/>
          <a:p>
            <a:pPr marL="0" marR="0" lvl="0" indent="0" algn="l" rtl="0">
              <a:lnSpc>
                <a:spcPct val="90000"/>
              </a:lnSpc>
              <a:spcBef>
                <a:spcPts val="0"/>
              </a:spcBef>
              <a:spcAft>
                <a:spcPts val="0"/>
              </a:spcAft>
              <a:buNone/>
            </a:pPr>
            <a:r>
              <a:rPr lang="en-GB" sz="3200">
                <a:solidFill>
                  <a:srgbClr val="193E72"/>
                </a:solidFill>
              </a:rPr>
              <a:t>Associate PI Scheme – Endorsements</a:t>
            </a:r>
            <a:endParaRPr sz="3200">
              <a:solidFill>
                <a:srgbClr val="193E72"/>
              </a:solidFill>
            </a:endParaRPr>
          </a:p>
        </p:txBody>
      </p:sp>
      <p:sp>
        <p:nvSpPr>
          <p:cNvPr id="208" name="Google Shape;208;g29e7a8ca967_0_342"/>
          <p:cNvSpPr txBox="1"/>
          <p:nvPr/>
        </p:nvSpPr>
        <p:spPr>
          <a:xfrm>
            <a:off x="5827775" y="1855300"/>
            <a:ext cx="5707800" cy="4863900"/>
          </a:xfrm>
          <a:prstGeom prst="rect">
            <a:avLst/>
          </a:prstGeom>
          <a:noFill/>
          <a:ln>
            <a:noFill/>
          </a:ln>
        </p:spPr>
        <p:txBody>
          <a:bodyPr spcFirstLastPara="1" wrap="square" lIns="91425" tIns="91425" rIns="91425" bIns="91425" anchor="t" anchorCtr="0">
            <a:spAutoFit/>
          </a:bodyPr>
          <a:lstStyle/>
          <a:p>
            <a:pPr marL="342900" marR="0" lvl="0" indent="-330200" algn="l" rtl="0">
              <a:lnSpc>
                <a:spcPct val="150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Royal College of Obstetricians and Gynaecologists</a:t>
            </a:r>
            <a:endParaRPr sz="1600">
              <a:solidFill>
                <a:schemeClr val="accent6"/>
              </a:solidFill>
              <a:latin typeface="Inclusive Sans"/>
              <a:ea typeface="Inclusive Sans"/>
              <a:cs typeface="Inclusive Sans"/>
              <a:sym typeface="Inclusive Sans"/>
            </a:endParaRPr>
          </a:p>
          <a:p>
            <a:pPr marL="342900" marR="0" lvl="0" indent="-330200" algn="l" rtl="0">
              <a:lnSpc>
                <a:spcPct val="150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Royal College of Nursing </a:t>
            </a:r>
            <a:endParaRPr sz="1600">
              <a:solidFill>
                <a:schemeClr val="accent6"/>
              </a:solidFill>
              <a:latin typeface="Inclusive Sans"/>
              <a:ea typeface="Inclusive Sans"/>
              <a:cs typeface="Inclusive Sans"/>
              <a:sym typeface="Inclusive Sans"/>
            </a:endParaRPr>
          </a:p>
          <a:p>
            <a:pPr marL="342900" marR="0" lvl="0" indent="-330200" algn="l" rtl="0">
              <a:lnSpc>
                <a:spcPct val="150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Royal College of Psychiatrists</a:t>
            </a:r>
            <a:endParaRPr sz="1600">
              <a:solidFill>
                <a:schemeClr val="accent6"/>
              </a:solidFill>
              <a:latin typeface="Inclusive Sans"/>
              <a:ea typeface="Inclusive Sans"/>
              <a:cs typeface="Inclusive Sans"/>
              <a:sym typeface="Inclusive Sans"/>
            </a:endParaRPr>
          </a:p>
          <a:p>
            <a:pPr marL="342900" marR="0" lvl="0" indent="-330200" algn="l" rtl="0">
              <a:lnSpc>
                <a:spcPct val="150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Royal College of Paediatrics &amp; Child Health</a:t>
            </a:r>
            <a:endParaRPr sz="1600">
              <a:solidFill>
                <a:schemeClr val="accent6"/>
              </a:solidFill>
              <a:latin typeface="Inclusive Sans"/>
              <a:ea typeface="Inclusive Sans"/>
              <a:cs typeface="Inclusive Sans"/>
              <a:sym typeface="Inclusive Sans"/>
            </a:endParaRPr>
          </a:p>
          <a:p>
            <a:pPr marL="342900" marR="0" lvl="0" indent="-330200" algn="l" rtl="0">
              <a:lnSpc>
                <a:spcPct val="150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Royal College of Speech &amp; Language Therapists</a:t>
            </a:r>
            <a:endParaRPr sz="1600">
              <a:solidFill>
                <a:schemeClr val="accent6"/>
              </a:solidFill>
              <a:latin typeface="Inclusive Sans"/>
              <a:ea typeface="Inclusive Sans"/>
              <a:cs typeface="Inclusive Sans"/>
              <a:sym typeface="Inclusive Sans"/>
            </a:endParaRPr>
          </a:p>
          <a:p>
            <a:pPr marL="342900" marR="0" lvl="0" indent="-330200" algn="l" rtl="0">
              <a:lnSpc>
                <a:spcPct val="150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Faculty of Dental Surgery of the Royal College of Surgeons Edinburgh</a:t>
            </a:r>
            <a:endParaRPr sz="1600">
              <a:solidFill>
                <a:schemeClr val="accent6"/>
              </a:solidFill>
              <a:latin typeface="Inclusive Sans"/>
              <a:ea typeface="Inclusive Sans"/>
              <a:cs typeface="Inclusive Sans"/>
              <a:sym typeface="Inclusive Sans"/>
            </a:endParaRPr>
          </a:p>
          <a:p>
            <a:pPr marL="342900" marR="0" lvl="0" indent="-330200" algn="l" rtl="0">
              <a:lnSpc>
                <a:spcPct val="150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Council for Allied Health Professions Research</a:t>
            </a:r>
            <a:endParaRPr sz="1600">
              <a:solidFill>
                <a:schemeClr val="accent6"/>
              </a:solidFill>
              <a:latin typeface="Inclusive Sans"/>
              <a:ea typeface="Inclusive Sans"/>
              <a:cs typeface="Inclusive Sans"/>
              <a:sym typeface="Inclusive Sans"/>
            </a:endParaRPr>
          </a:p>
          <a:p>
            <a:pPr marL="342900" marR="0" lvl="0" indent="-330200" algn="l" rtl="0">
              <a:lnSpc>
                <a:spcPct val="150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Royal College of Occupational Therapists</a:t>
            </a:r>
            <a:endParaRPr sz="1600">
              <a:solidFill>
                <a:schemeClr val="accent6"/>
              </a:solidFill>
              <a:latin typeface="Inclusive Sans"/>
              <a:ea typeface="Inclusive Sans"/>
              <a:cs typeface="Inclusive Sans"/>
              <a:sym typeface="Inclusive Sans"/>
            </a:endParaRPr>
          </a:p>
          <a:p>
            <a:pPr marL="342900" marR="0" lvl="0" indent="-330200" algn="l" rtl="0">
              <a:lnSpc>
                <a:spcPct val="150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Faculty of Physician Associates</a:t>
            </a:r>
            <a:endParaRPr sz="1600">
              <a:solidFill>
                <a:schemeClr val="accent6"/>
              </a:solidFill>
              <a:latin typeface="Inclusive Sans"/>
              <a:ea typeface="Inclusive Sans"/>
              <a:cs typeface="Inclusive Sans"/>
              <a:sym typeface="Inclusive Sans"/>
            </a:endParaRPr>
          </a:p>
          <a:p>
            <a:pPr marL="342900" marR="0" lvl="0" indent="-330200" algn="l" rtl="0">
              <a:lnSpc>
                <a:spcPct val="150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Royal Pharmaceutical Society</a:t>
            </a:r>
            <a:endParaRPr sz="1600">
              <a:solidFill>
                <a:schemeClr val="accent6"/>
              </a:solidFill>
              <a:latin typeface="Inclusive Sans"/>
              <a:ea typeface="Inclusive Sans"/>
              <a:cs typeface="Inclusive Sans"/>
              <a:sym typeface="Inclusive Sans"/>
            </a:endParaRPr>
          </a:p>
          <a:p>
            <a:pPr marL="342900" marR="0" lvl="0" indent="-330200" algn="l" rtl="0">
              <a:lnSpc>
                <a:spcPct val="150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College of Radiographers</a:t>
            </a:r>
            <a:endParaRPr sz="1600">
              <a:solidFill>
                <a:schemeClr val="accent6"/>
              </a:solidFill>
              <a:latin typeface="Inclusive Sans"/>
              <a:ea typeface="Inclusive Sans"/>
              <a:cs typeface="Inclusive Sans"/>
              <a:sym typeface="Inclusive Sans"/>
            </a:endParaRPr>
          </a:p>
          <a:p>
            <a:pPr marL="342900" marR="0" lvl="0" indent="-330200" algn="l" rtl="0">
              <a:lnSpc>
                <a:spcPct val="150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Faculty of Occupational Medicine</a:t>
            </a:r>
            <a:endParaRPr sz="1600">
              <a:solidFill>
                <a:schemeClr val="accent6"/>
              </a:solidFill>
              <a:latin typeface="Inclusive Sans"/>
              <a:ea typeface="Inclusive Sans"/>
              <a:cs typeface="Inclusive Sans"/>
              <a:sym typeface="Inclusive Sans"/>
            </a:endParaRPr>
          </a:p>
        </p:txBody>
      </p:sp>
      <p:sp>
        <p:nvSpPr>
          <p:cNvPr id="209" name="Google Shape;209;g29e7a8ca967_0_342"/>
          <p:cNvSpPr txBox="1"/>
          <p:nvPr/>
        </p:nvSpPr>
        <p:spPr>
          <a:xfrm>
            <a:off x="395700" y="1431025"/>
            <a:ext cx="11218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GB" sz="1700" b="1">
                <a:solidFill>
                  <a:schemeClr val="accent6"/>
                </a:solidFill>
                <a:latin typeface="Inclusive Sans"/>
                <a:ea typeface="Inclusive Sans"/>
                <a:cs typeface="Inclusive Sans"/>
                <a:sym typeface="Inclusive Sans"/>
              </a:rPr>
              <a:t>The Scheme is endorsed by the NIHR Research Delivery Network, and the following Royal Colleges:</a:t>
            </a:r>
            <a:endParaRPr sz="1700" b="1">
              <a:solidFill>
                <a:schemeClr val="accent6"/>
              </a:solidFill>
              <a:latin typeface="Inclusive Sans"/>
              <a:ea typeface="Inclusive Sans"/>
              <a:cs typeface="Inclusive Sans"/>
              <a:sym typeface="Inclusive Sans"/>
            </a:endParaRPr>
          </a:p>
        </p:txBody>
      </p:sp>
      <p:sp>
        <p:nvSpPr>
          <p:cNvPr id="210" name="Google Shape;210;g29e7a8ca967_0_342"/>
          <p:cNvSpPr txBox="1"/>
          <p:nvPr/>
        </p:nvSpPr>
        <p:spPr>
          <a:xfrm>
            <a:off x="834625" y="1877425"/>
            <a:ext cx="4836000" cy="4494600"/>
          </a:xfrm>
          <a:prstGeom prst="rect">
            <a:avLst/>
          </a:prstGeom>
          <a:noFill/>
          <a:ln>
            <a:noFill/>
          </a:ln>
        </p:spPr>
        <p:txBody>
          <a:bodyPr spcFirstLastPara="1" wrap="square" lIns="91425" tIns="91425" rIns="91425" bIns="91425" anchor="t" anchorCtr="0">
            <a:spAutoFit/>
          </a:bodyPr>
          <a:lstStyle/>
          <a:p>
            <a:pPr marL="342900" marR="0" lvl="0" indent="-330200" algn="l" rtl="0">
              <a:lnSpc>
                <a:spcPct val="150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Royal College of Anaesthetists</a:t>
            </a:r>
            <a:endParaRPr sz="1600">
              <a:solidFill>
                <a:schemeClr val="accent6"/>
              </a:solidFill>
              <a:latin typeface="Inclusive Sans"/>
              <a:ea typeface="Inclusive Sans"/>
              <a:cs typeface="Inclusive Sans"/>
              <a:sym typeface="Inclusive Sans"/>
            </a:endParaRPr>
          </a:p>
          <a:p>
            <a:pPr marL="342900" marR="0" lvl="0" indent="-330200" algn="l" rtl="0">
              <a:lnSpc>
                <a:spcPct val="150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Royal College of Emergency Medicine</a:t>
            </a:r>
            <a:endParaRPr sz="1600">
              <a:solidFill>
                <a:schemeClr val="accent6"/>
              </a:solidFill>
              <a:latin typeface="Inclusive Sans"/>
              <a:ea typeface="Inclusive Sans"/>
              <a:cs typeface="Inclusive Sans"/>
              <a:sym typeface="Inclusive Sans"/>
            </a:endParaRPr>
          </a:p>
          <a:p>
            <a:pPr marL="342900" marR="0" lvl="0" indent="-330200" algn="l" rtl="0">
              <a:lnSpc>
                <a:spcPct val="150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Royal College of Physicians</a:t>
            </a:r>
            <a:endParaRPr sz="1600">
              <a:solidFill>
                <a:schemeClr val="accent6"/>
              </a:solidFill>
              <a:latin typeface="Inclusive Sans"/>
              <a:ea typeface="Inclusive Sans"/>
              <a:cs typeface="Inclusive Sans"/>
              <a:sym typeface="Inclusive Sans"/>
            </a:endParaRPr>
          </a:p>
          <a:p>
            <a:pPr marL="342900" marR="0" lvl="0" indent="-330200" algn="l" rtl="0">
              <a:lnSpc>
                <a:spcPct val="150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Royal College of Radiologists</a:t>
            </a:r>
            <a:endParaRPr sz="1600">
              <a:solidFill>
                <a:schemeClr val="accent6"/>
              </a:solidFill>
              <a:latin typeface="Inclusive Sans"/>
              <a:ea typeface="Inclusive Sans"/>
              <a:cs typeface="Inclusive Sans"/>
              <a:sym typeface="Inclusive Sans"/>
            </a:endParaRPr>
          </a:p>
          <a:p>
            <a:pPr marL="342900" marR="0" lvl="0" indent="-330200" algn="l" rtl="0">
              <a:lnSpc>
                <a:spcPct val="150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Royal College of Surgeons (England)</a:t>
            </a:r>
            <a:endParaRPr sz="1600">
              <a:solidFill>
                <a:schemeClr val="accent6"/>
              </a:solidFill>
              <a:latin typeface="Inclusive Sans"/>
              <a:ea typeface="Inclusive Sans"/>
              <a:cs typeface="Inclusive Sans"/>
              <a:sym typeface="Inclusive Sans"/>
            </a:endParaRPr>
          </a:p>
          <a:p>
            <a:pPr marL="342900" marR="0" lvl="0" indent="-330200" algn="l" rtl="0">
              <a:lnSpc>
                <a:spcPct val="150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Faculty of Intensive Care Medicine</a:t>
            </a:r>
            <a:endParaRPr sz="1600">
              <a:solidFill>
                <a:schemeClr val="accent6"/>
              </a:solidFill>
              <a:latin typeface="Inclusive Sans"/>
              <a:ea typeface="Inclusive Sans"/>
              <a:cs typeface="Inclusive Sans"/>
              <a:sym typeface="Inclusive Sans"/>
            </a:endParaRPr>
          </a:p>
          <a:p>
            <a:pPr marL="342900" marR="0" lvl="0" indent="-330200" algn="l" rtl="0">
              <a:lnSpc>
                <a:spcPct val="150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Royal College of Ophthalmologists</a:t>
            </a:r>
            <a:endParaRPr sz="1600">
              <a:solidFill>
                <a:schemeClr val="accent6"/>
              </a:solidFill>
              <a:latin typeface="Inclusive Sans"/>
              <a:ea typeface="Inclusive Sans"/>
              <a:cs typeface="Inclusive Sans"/>
              <a:sym typeface="Inclusive Sans"/>
            </a:endParaRPr>
          </a:p>
          <a:p>
            <a:pPr marL="342900" marR="0" lvl="0" indent="-330200" algn="l" rtl="0">
              <a:lnSpc>
                <a:spcPct val="150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Royal College of General Practitioners</a:t>
            </a:r>
            <a:endParaRPr sz="1600">
              <a:solidFill>
                <a:schemeClr val="accent6"/>
              </a:solidFill>
              <a:latin typeface="Inclusive Sans"/>
              <a:ea typeface="Inclusive Sans"/>
              <a:cs typeface="Inclusive Sans"/>
              <a:sym typeface="Inclusive Sans"/>
            </a:endParaRPr>
          </a:p>
          <a:p>
            <a:pPr marL="342900" marR="0" lvl="0" indent="-330200" algn="l" rtl="0">
              <a:lnSpc>
                <a:spcPct val="150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Royal College of Pathologists</a:t>
            </a:r>
            <a:endParaRPr sz="1600">
              <a:solidFill>
                <a:schemeClr val="accent6"/>
              </a:solidFill>
              <a:latin typeface="Inclusive Sans"/>
              <a:ea typeface="Inclusive Sans"/>
              <a:cs typeface="Inclusive Sans"/>
              <a:sym typeface="Inclusive Sans"/>
            </a:endParaRPr>
          </a:p>
          <a:p>
            <a:pPr marL="342900" marR="0" lvl="0" indent="-330200" algn="l" rtl="0">
              <a:lnSpc>
                <a:spcPct val="150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Chartered Society of Physiotherapy</a:t>
            </a:r>
            <a:endParaRPr sz="1600">
              <a:solidFill>
                <a:schemeClr val="accent6"/>
              </a:solidFill>
              <a:latin typeface="Inclusive Sans"/>
              <a:ea typeface="Inclusive Sans"/>
              <a:cs typeface="Inclusive Sans"/>
              <a:sym typeface="Inclusive Sans"/>
            </a:endParaRPr>
          </a:p>
          <a:p>
            <a:pPr marL="342900" marR="0" lvl="0" indent="-330200" algn="l" rtl="0">
              <a:lnSpc>
                <a:spcPct val="150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College of General Dentistry</a:t>
            </a:r>
            <a:endParaRPr sz="1600">
              <a:solidFill>
                <a:schemeClr val="accent6"/>
              </a:solidFill>
              <a:latin typeface="Inclusive Sans"/>
              <a:ea typeface="Inclusive Sans"/>
              <a:cs typeface="Inclusive Sans"/>
              <a:sym typeface="Inclusive Sans"/>
            </a:endParaRPr>
          </a:p>
          <a:p>
            <a:pPr marL="342900" marR="0" lvl="0" indent="-330200" algn="l" rtl="0">
              <a:lnSpc>
                <a:spcPct val="150000"/>
              </a:lnSpc>
              <a:spcBef>
                <a:spcPts val="0"/>
              </a:spcBef>
              <a:spcAft>
                <a:spcPts val="0"/>
              </a:spcAft>
              <a:buClr>
                <a:schemeClr val="accent1"/>
              </a:buClr>
              <a:buSzPts val="1600"/>
              <a:buFont typeface="Inclusive Sans"/>
              <a:buChar char="●"/>
            </a:pPr>
            <a:r>
              <a:rPr lang="en-GB" sz="1600">
                <a:solidFill>
                  <a:schemeClr val="accent6"/>
                </a:solidFill>
                <a:latin typeface="Inclusive Sans"/>
                <a:ea typeface="Inclusive Sans"/>
                <a:cs typeface="Inclusive Sans"/>
                <a:sym typeface="Inclusive Sans"/>
              </a:rPr>
              <a:t>Royal College of Midwives</a:t>
            </a:r>
            <a:endParaRPr sz="1600">
              <a:solidFill>
                <a:schemeClr val="accent6"/>
              </a:solidFill>
              <a:latin typeface="Inclusive Sans"/>
              <a:ea typeface="Inclusive Sans"/>
              <a:cs typeface="Inclusive Sans"/>
              <a:sym typeface="Inclusive Sans"/>
            </a:endParaRPr>
          </a:p>
        </p:txBody>
      </p:sp>
      <p:sp>
        <p:nvSpPr>
          <p:cNvPr id="211" name="Google Shape;211;g29e7a8ca967_0_342"/>
          <p:cNvSpPr txBox="1">
            <a:spLocks noGrp="1"/>
          </p:cNvSpPr>
          <p:nvPr>
            <p:ph type="subTitle" idx="3"/>
          </p:nvPr>
        </p:nvSpPr>
        <p:spPr>
          <a:xfrm>
            <a:off x="1151927" y="6407950"/>
            <a:ext cx="4675800" cy="1914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GB"/>
              <a:t>Associate Principal Investigator (PI) Scheme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22de290062f_0_258"/>
          <p:cNvSpPr txBox="1">
            <a:spLocks noGrp="1"/>
          </p:cNvSpPr>
          <p:nvPr>
            <p:ph type="title"/>
          </p:nvPr>
        </p:nvSpPr>
        <p:spPr>
          <a:xfrm>
            <a:off x="507600" y="473187"/>
            <a:ext cx="10818600" cy="495900"/>
          </a:xfrm>
          <a:prstGeom prst="rect">
            <a:avLst/>
          </a:prstGeom>
          <a:noFill/>
          <a:ln>
            <a:noFill/>
          </a:ln>
        </p:spPr>
        <p:txBody>
          <a:bodyPr spcFirstLastPara="1" wrap="square" lIns="91425" tIns="45700" rIns="91425" bIns="45700" anchor="ctr" anchorCtr="0">
            <a:normAutofit fontScale="90000"/>
          </a:bodyPr>
          <a:lstStyle/>
          <a:p>
            <a:pPr marL="0" marR="0" lvl="0" indent="0" algn="l" rtl="0">
              <a:lnSpc>
                <a:spcPct val="90000"/>
              </a:lnSpc>
              <a:spcBef>
                <a:spcPts val="0"/>
              </a:spcBef>
              <a:spcAft>
                <a:spcPts val="0"/>
              </a:spcAft>
              <a:buNone/>
            </a:pPr>
            <a:r>
              <a:rPr lang="en-GB" sz="3200">
                <a:solidFill>
                  <a:srgbClr val="193E72"/>
                </a:solidFill>
              </a:rPr>
              <a:t>Associate PI Scheme – GMC Acknowledgment </a:t>
            </a:r>
            <a:endParaRPr sz="3200">
              <a:solidFill>
                <a:srgbClr val="193E72"/>
              </a:solidFill>
            </a:endParaRPr>
          </a:p>
        </p:txBody>
      </p:sp>
      <p:sp>
        <p:nvSpPr>
          <p:cNvPr id="217" name="Google Shape;217;g22de290062f_0_258"/>
          <p:cNvSpPr txBox="1"/>
          <p:nvPr/>
        </p:nvSpPr>
        <p:spPr>
          <a:xfrm>
            <a:off x="2257525" y="1874500"/>
            <a:ext cx="7827300" cy="397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300" i="1">
                <a:solidFill>
                  <a:schemeClr val="accent6"/>
                </a:solidFill>
                <a:latin typeface="Inclusive Sans"/>
                <a:ea typeface="Inclusive Sans"/>
                <a:cs typeface="Inclusive Sans"/>
                <a:sym typeface="Inclusive Sans"/>
              </a:rPr>
              <a:t>The </a:t>
            </a:r>
            <a:r>
              <a:rPr lang="en-GB" sz="2300" b="1" i="1">
                <a:solidFill>
                  <a:schemeClr val="accent6"/>
                </a:solidFill>
                <a:latin typeface="Inclusive Sans"/>
                <a:ea typeface="Inclusive Sans"/>
                <a:cs typeface="Inclusive Sans"/>
                <a:sym typeface="Inclusive Sans"/>
              </a:rPr>
              <a:t>Associate PI Scheme</a:t>
            </a:r>
            <a:r>
              <a:rPr lang="en-GB" sz="2300" i="1">
                <a:solidFill>
                  <a:schemeClr val="accent6"/>
                </a:solidFill>
                <a:latin typeface="Inclusive Sans"/>
                <a:ea typeface="Inclusive Sans"/>
                <a:cs typeface="Inclusive Sans"/>
                <a:sym typeface="Inclusive Sans"/>
              </a:rPr>
              <a:t> provides participating health and care professionals with </a:t>
            </a:r>
            <a:r>
              <a:rPr lang="en-GB" sz="2300" b="1" i="1">
                <a:solidFill>
                  <a:schemeClr val="accent6"/>
                </a:solidFill>
                <a:latin typeface="Inclusive Sans"/>
                <a:ea typeface="Inclusive Sans"/>
                <a:cs typeface="Inclusive Sans"/>
                <a:sym typeface="Inclusive Sans"/>
              </a:rPr>
              <a:t>hands-on</a:t>
            </a:r>
            <a:r>
              <a:rPr lang="en-GB" sz="2300" i="1">
                <a:solidFill>
                  <a:schemeClr val="accent6"/>
                </a:solidFill>
                <a:latin typeface="Inclusive Sans"/>
                <a:ea typeface="Inclusive Sans"/>
                <a:cs typeface="Inclusive Sans"/>
                <a:sym typeface="Inclusive Sans"/>
              </a:rPr>
              <a:t> research experience as a development opportunity that addresses many of the </a:t>
            </a:r>
            <a:r>
              <a:rPr lang="en-GB" sz="2300" b="1" i="1">
                <a:solidFill>
                  <a:schemeClr val="accent6"/>
                </a:solidFill>
                <a:latin typeface="Inclusive Sans"/>
                <a:ea typeface="Inclusive Sans"/>
                <a:cs typeface="Inclusive Sans"/>
                <a:sym typeface="Inclusive Sans"/>
              </a:rPr>
              <a:t>GMC’s generic professional capabilities</a:t>
            </a:r>
            <a:r>
              <a:rPr lang="en-GB" sz="2300" i="1">
                <a:solidFill>
                  <a:schemeClr val="accent6"/>
                </a:solidFill>
                <a:latin typeface="Inclusive Sans"/>
                <a:ea typeface="Inclusive Sans"/>
                <a:cs typeface="Inclusive Sans"/>
                <a:sym typeface="Inclusive Sans"/>
              </a:rPr>
              <a:t> through a </a:t>
            </a:r>
            <a:r>
              <a:rPr lang="en-GB" sz="2300" b="1" i="1">
                <a:solidFill>
                  <a:schemeClr val="accent6"/>
                </a:solidFill>
                <a:latin typeface="Inclusive Sans"/>
                <a:ea typeface="Inclusive Sans"/>
                <a:cs typeface="Inclusive Sans"/>
                <a:sym typeface="Inclusive Sans"/>
              </a:rPr>
              <a:t>research lens</a:t>
            </a:r>
            <a:r>
              <a:rPr lang="en-GB" sz="2300" i="1">
                <a:solidFill>
                  <a:schemeClr val="accent6"/>
                </a:solidFill>
                <a:latin typeface="Inclusive Sans"/>
                <a:ea typeface="Inclusive Sans"/>
                <a:cs typeface="Inclusive Sans"/>
                <a:sym typeface="Inclusive Sans"/>
              </a:rPr>
              <a:t>. It also supports doctors to demonstrate many of the expectations in </a:t>
            </a:r>
            <a:r>
              <a:rPr lang="en-GB" sz="2300" b="1" i="1">
                <a:solidFill>
                  <a:schemeClr val="accent6"/>
                </a:solidFill>
                <a:latin typeface="Inclusive Sans"/>
                <a:ea typeface="Inclusive Sans"/>
                <a:cs typeface="Inclusive Sans"/>
                <a:sym typeface="Inclusive Sans"/>
              </a:rPr>
              <a:t>Good Medical practice for appraisal purposes</a:t>
            </a:r>
            <a:r>
              <a:rPr lang="en-GB" sz="2300" i="1">
                <a:solidFill>
                  <a:schemeClr val="accent6"/>
                </a:solidFill>
                <a:latin typeface="Inclusive Sans"/>
                <a:ea typeface="Inclusive Sans"/>
                <a:cs typeface="Inclusive Sans"/>
                <a:sym typeface="Inclusive Sans"/>
              </a:rPr>
              <a:t>, and assists in further embedding a culture of research.</a:t>
            </a:r>
            <a:endParaRPr sz="2300" i="1">
              <a:solidFill>
                <a:schemeClr val="accent6"/>
              </a:solidFill>
              <a:latin typeface="Inclusive Sans"/>
              <a:ea typeface="Inclusive Sans"/>
              <a:cs typeface="Inclusive Sans"/>
              <a:sym typeface="Inclusive Sans"/>
            </a:endParaRPr>
          </a:p>
          <a:p>
            <a:pPr marL="0" lvl="0" indent="0" algn="l" rtl="0">
              <a:spcBef>
                <a:spcPts val="0"/>
              </a:spcBef>
              <a:spcAft>
                <a:spcPts val="0"/>
              </a:spcAft>
              <a:buNone/>
            </a:pPr>
            <a:endParaRPr sz="1600" i="1">
              <a:solidFill>
                <a:schemeClr val="accent6"/>
              </a:solidFill>
              <a:latin typeface="Inclusive Sans"/>
              <a:ea typeface="Inclusive Sans"/>
              <a:cs typeface="Inclusive Sans"/>
              <a:sym typeface="Inclusive Sans"/>
            </a:endParaRPr>
          </a:p>
          <a:p>
            <a:pPr marL="0" lvl="0" indent="0" algn="r" rtl="0">
              <a:spcBef>
                <a:spcPts val="0"/>
              </a:spcBef>
              <a:spcAft>
                <a:spcPts val="0"/>
              </a:spcAft>
              <a:buNone/>
            </a:pPr>
            <a:endParaRPr sz="2300" i="1">
              <a:solidFill>
                <a:schemeClr val="accent6"/>
              </a:solidFill>
              <a:latin typeface="Inclusive Sans"/>
              <a:ea typeface="Inclusive Sans"/>
              <a:cs typeface="Inclusive Sans"/>
              <a:sym typeface="Inclusive Sans"/>
            </a:endParaRPr>
          </a:p>
          <a:p>
            <a:pPr marL="0" lvl="0" indent="0" algn="r" rtl="0">
              <a:spcBef>
                <a:spcPts val="0"/>
              </a:spcBef>
              <a:spcAft>
                <a:spcPts val="0"/>
              </a:spcAft>
              <a:buNone/>
            </a:pPr>
            <a:r>
              <a:rPr lang="en-GB" sz="2300" i="1">
                <a:solidFill>
                  <a:schemeClr val="accent6"/>
                </a:solidFill>
                <a:latin typeface="Inclusive Sans"/>
                <a:ea typeface="Inclusive Sans"/>
                <a:cs typeface="Inclusive Sans"/>
                <a:sym typeface="Inclusive Sans"/>
              </a:rPr>
              <a:t>-</a:t>
            </a:r>
            <a:r>
              <a:rPr lang="en-GB" sz="2300">
                <a:solidFill>
                  <a:schemeClr val="accent6"/>
                </a:solidFill>
                <a:latin typeface="Inclusive Sans"/>
                <a:ea typeface="Inclusive Sans"/>
                <a:cs typeface="Inclusive Sans"/>
                <a:sym typeface="Inclusive Sans"/>
              </a:rPr>
              <a:t> General Medical Council</a:t>
            </a:r>
            <a:r>
              <a:rPr lang="en-GB" sz="2300">
                <a:solidFill>
                  <a:srgbClr val="999999"/>
                </a:solidFill>
                <a:latin typeface="Lato"/>
                <a:ea typeface="Lato"/>
                <a:cs typeface="Lato"/>
                <a:sym typeface="Lato"/>
              </a:rPr>
              <a:t>  </a:t>
            </a:r>
            <a:endParaRPr sz="2300">
              <a:solidFill>
                <a:srgbClr val="999999"/>
              </a:solidFill>
              <a:latin typeface="Lato"/>
              <a:ea typeface="Lato"/>
              <a:cs typeface="Lato"/>
              <a:sym typeface="Lato"/>
            </a:endParaRPr>
          </a:p>
        </p:txBody>
      </p:sp>
      <p:sp>
        <p:nvSpPr>
          <p:cNvPr id="218" name="Google Shape;218;g22de290062f_0_258"/>
          <p:cNvSpPr txBox="1"/>
          <p:nvPr/>
        </p:nvSpPr>
        <p:spPr>
          <a:xfrm>
            <a:off x="9605925" y="4304225"/>
            <a:ext cx="8859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0" i="1">
                <a:solidFill>
                  <a:schemeClr val="accent6"/>
                </a:solidFill>
                <a:latin typeface="Lato"/>
                <a:ea typeface="Lato"/>
                <a:cs typeface="Lato"/>
                <a:sym typeface="Lato"/>
              </a:rPr>
              <a:t>”</a:t>
            </a:r>
            <a:endParaRPr sz="2300">
              <a:solidFill>
                <a:schemeClr val="accent6"/>
              </a:solidFill>
              <a:latin typeface="Lato"/>
              <a:ea typeface="Lato"/>
              <a:cs typeface="Lato"/>
              <a:sym typeface="Lato"/>
            </a:endParaRPr>
          </a:p>
        </p:txBody>
      </p:sp>
      <p:pic>
        <p:nvPicPr>
          <p:cNvPr id="219" name="Google Shape;219;g22de290062f_0_258"/>
          <p:cNvPicPr preferRelativeResize="0"/>
          <p:nvPr/>
        </p:nvPicPr>
        <p:blipFill rotWithShape="1">
          <a:blip r:embed="rId3">
            <a:alphaModFix/>
          </a:blip>
          <a:srcRect l="15963" t="37245" r="15963" b="37023"/>
          <a:stretch/>
        </p:blipFill>
        <p:spPr>
          <a:xfrm>
            <a:off x="8624300" y="5727575"/>
            <a:ext cx="3567700" cy="1130425"/>
          </a:xfrm>
          <a:prstGeom prst="rect">
            <a:avLst/>
          </a:prstGeom>
          <a:noFill/>
          <a:ln>
            <a:noFill/>
          </a:ln>
          <a:effectLst>
            <a:outerShdw blurRad="57150" dist="19050" dir="5400000" algn="bl" rotWithShape="0">
              <a:srgbClr val="000000">
                <a:alpha val="50000"/>
              </a:srgbClr>
            </a:outerShdw>
          </a:effectLst>
        </p:spPr>
      </p:pic>
      <p:sp>
        <p:nvSpPr>
          <p:cNvPr id="220" name="Google Shape;220;g22de290062f_0_258"/>
          <p:cNvSpPr txBox="1"/>
          <p:nvPr/>
        </p:nvSpPr>
        <p:spPr>
          <a:xfrm>
            <a:off x="1536100" y="1314275"/>
            <a:ext cx="8859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0" i="1">
                <a:solidFill>
                  <a:schemeClr val="accent6"/>
                </a:solidFill>
                <a:latin typeface="Lato"/>
                <a:ea typeface="Lato"/>
                <a:cs typeface="Lato"/>
                <a:sym typeface="Lato"/>
              </a:rPr>
              <a:t>“</a:t>
            </a:r>
            <a:endParaRPr sz="2300">
              <a:solidFill>
                <a:schemeClr val="accent6"/>
              </a:solidFill>
              <a:latin typeface="Lato"/>
              <a:ea typeface="Lato"/>
              <a:cs typeface="Lato"/>
              <a:sym typeface="Lato"/>
            </a:endParaRPr>
          </a:p>
        </p:txBody>
      </p:sp>
      <p:sp>
        <p:nvSpPr>
          <p:cNvPr id="221" name="Google Shape;221;g22de290062f_0_258"/>
          <p:cNvSpPr txBox="1">
            <a:spLocks noGrp="1"/>
          </p:cNvSpPr>
          <p:nvPr>
            <p:ph type="subTitle" idx="3"/>
          </p:nvPr>
        </p:nvSpPr>
        <p:spPr>
          <a:xfrm>
            <a:off x="1151935" y="6407944"/>
            <a:ext cx="6097500" cy="1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GB"/>
              <a:t>Associate Principal Investigator (PI) Scheme</a:t>
            </a:r>
            <a:endParaRPr/>
          </a:p>
          <a:p>
            <a:pPr marL="0" lvl="0" indent="0" algn="l" rtl="0">
              <a:spcBef>
                <a:spcPts val="100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1e7b1be2ef3_2_85"/>
          <p:cNvSpPr txBox="1">
            <a:spLocks noGrp="1"/>
          </p:cNvSpPr>
          <p:nvPr>
            <p:ph type="title"/>
          </p:nvPr>
        </p:nvSpPr>
        <p:spPr>
          <a:xfrm>
            <a:off x="507600" y="473187"/>
            <a:ext cx="10818600" cy="506700"/>
          </a:xfrm>
          <a:prstGeom prst="rect">
            <a:avLst/>
          </a:prstGeom>
          <a:noFill/>
          <a:ln>
            <a:noFill/>
          </a:ln>
        </p:spPr>
        <p:txBody>
          <a:bodyPr spcFirstLastPara="1" wrap="square" lIns="91425" tIns="45700" rIns="91425" bIns="45700" anchor="ctr" anchorCtr="0">
            <a:normAutofit fontScale="90000"/>
          </a:bodyPr>
          <a:lstStyle/>
          <a:p>
            <a:pPr marL="0" marR="0" lvl="0" indent="0" algn="l" rtl="0">
              <a:lnSpc>
                <a:spcPct val="90000"/>
              </a:lnSpc>
              <a:spcBef>
                <a:spcPts val="0"/>
              </a:spcBef>
              <a:spcAft>
                <a:spcPts val="0"/>
              </a:spcAft>
              <a:buNone/>
            </a:pPr>
            <a:r>
              <a:rPr lang="en-GB" sz="3200">
                <a:solidFill>
                  <a:srgbClr val="193E72"/>
                </a:solidFill>
              </a:rPr>
              <a:t>Associate PI Scheme - Study Eligibility Criteria</a:t>
            </a:r>
            <a:endParaRPr sz="3600" b="1">
              <a:solidFill>
                <a:schemeClr val="lt1"/>
              </a:solidFill>
              <a:latin typeface="Lato"/>
              <a:ea typeface="Lato"/>
              <a:cs typeface="Lato"/>
              <a:sym typeface="Lato"/>
            </a:endParaRPr>
          </a:p>
        </p:txBody>
      </p:sp>
      <p:sp>
        <p:nvSpPr>
          <p:cNvPr id="227" name="Google Shape;227;g1e7b1be2ef3_2_85"/>
          <p:cNvSpPr txBox="1"/>
          <p:nvPr/>
        </p:nvSpPr>
        <p:spPr>
          <a:xfrm>
            <a:off x="581575" y="1476800"/>
            <a:ext cx="10873800" cy="4674000"/>
          </a:xfrm>
          <a:prstGeom prst="rect">
            <a:avLst/>
          </a:prstGeom>
          <a:noFill/>
          <a:ln>
            <a:noFill/>
          </a:ln>
        </p:spPr>
        <p:txBody>
          <a:bodyPr spcFirstLastPara="1" wrap="square" lIns="91425" tIns="91425" rIns="91425" bIns="91425" anchor="t" anchorCtr="0">
            <a:spAutoFit/>
          </a:bodyPr>
          <a:lstStyle/>
          <a:p>
            <a:pPr marL="342900" marR="0" lvl="0" indent="-342900" algn="l" rtl="0">
              <a:lnSpc>
                <a:spcPct val="115000"/>
              </a:lnSpc>
              <a:spcBef>
                <a:spcPts val="0"/>
              </a:spcBef>
              <a:spcAft>
                <a:spcPts val="0"/>
              </a:spcAft>
              <a:buClr>
                <a:schemeClr val="accent1"/>
              </a:buClr>
              <a:buSzPts val="1800"/>
              <a:buFont typeface="Inclusive Sans"/>
              <a:buChar char="●"/>
            </a:pPr>
            <a:r>
              <a:rPr lang="en-GB" sz="1800">
                <a:solidFill>
                  <a:schemeClr val="accent6"/>
                </a:solidFill>
                <a:latin typeface="Inclusive Sans"/>
                <a:ea typeface="Inclusive Sans"/>
                <a:cs typeface="Inclusive Sans"/>
                <a:sym typeface="Inclusive Sans"/>
              </a:rPr>
              <a:t>On the NIHR portfolio</a:t>
            </a:r>
            <a:endParaRPr sz="1800">
              <a:solidFill>
                <a:schemeClr val="accent6"/>
              </a:solidFill>
              <a:latin typeface="Inclusive Sans"/>
              <a:ea typeface="Inclusive Sans"/>
              <a:cs typeface="Inclusive Sans"/>
              <a:sym typeface="Inclusive Sans"/>
            </a:endParaRPr>
          </a:p>
          <a:p>
            <a:pPr marL="342900" marR="0" lvl="0" indent="-342900" algn="l" rtl="0">
              <a:lnSpc>
                <a:spcPct val="115000"/>
              </a:lnSpc>
              <a:spcBef>
                <a:spcPts val="1000"/>
              </a:spcBef>
              <a:spcAft>
                <a:spcPts val="0"/>
              </a:spcAft>
              <a:buClr>
                <a:schemeClr val="accent1"/>
              </a:buClr>
              <a:buSzPts val="1800"/>
              <a:buFont typeface="Inclusive Sans"/>
              <a:buChar char="●"/>
            </a:pPr>
            <a:r>
              <a:rPr lang="en-GB" sz="1800">
                <a:solidFill>
                  <a:schemeClr val="accent6"/>
                </a:solidFill>
                <a:latin typeface="Inclusive Sans"/>
                <a:ea typeface="Inclusive Sans"/>
                <a:cs typeface="Inclusive Sans"/>
                <a:sym typeface="Inclusive Sans"/>
              </a:rPr>
              <a:t>Non-commercial &amp; Commercial studies </a:t>
            </a:r>
            <a:endParaRPr sz="1800">
              <a:solidFill>
                <a:schemeClr val="accent6"/>
              </a:solidFill>
              <a:latin typeface="Inclusive Sans"/>
              <a:ea typeface="Inclusive Sans"/>
              <a:cs typeface="Inclusive Sans"/>
              <a:sym typeface="Inclusive Sans"/>
            </a:endParaRPr>
          </a:p>
          <a:p>
            <a:pPr marL="342900" marR="0" lvl="0" indent="-342900" algn="l" rtl="0">
              <a:lnSpc>
                <a:spcPct val="115000"/>
              </a:lnSpc>
              <a:spcBef>
                <a:spcPts val="1000"/>
              </a:spcBef>
              <a:spcAft>
                <a:spcPts val="0"/>
              </a:spcAft>
              <a:buClr>
                <a:schemeClr val="accent1"/>
              </a:buClr>
              <a:buSzPts val="1800"/>
              <a:buFont typeface="Inclusive Sans"/>
              <a:buChar char="●"/>
            </a:pPr>
            <a:r>
              <a:rPr lang="en-GB" sz="1800">
                <a:solidFill>
                  <a:schemeClr val="accent6"/>
                </a:solidFill>
                <a:latin typeface="Inclusive Sans"/>
                <a:ea typeface="Inclusive Sans"/>
                <a:cs typeface="Inclusive Sans"/>
                <a:sym typeface="Inclusive Sans"/>
              </a:rPr>
              <a:t>At least six months of recruitment activity left.</a:t>
            </a:r>
            <a:endParaRPr sz="1800">
              <a:solidFill>
                <a:schemeClr val="accent6"/>
              </a:solidFill>
              <a:latin typeface="Inclusive Sans"/>
              <a:ea typeface="Inclusive Sans"/>
              <a:cs typeface="Inclusive Sans"/>
              <a:sym typeface="Inclusive Sans"/>
            </a:endParaRPr>
          </a:p>
          <a:p>
            <a:pPr marL="342900" marR="0" lvl="0" indent="-342900" algn="l" rtl="0">
              <a:lnSpc>
                <a:spcPct val="115000"/>
              </a:lnSpc>
              <a:spcBef>
                <a:spcPts val="1000"/>
              </a:spcBef>
              <a:spcAft>
                <a:spcPts val="0"/>
              </a:spcAft>
              <a:buClr>
                <a:schemeClr val="accent1"/>
              </a:buClr>
              <a:buSzPts val="1800"/>
              <a:buFont typeface="Inclusive Sans"/>
              <a:buChar char="●"/>
            </a:pPr>
            <a:r>
              <a:rPr lang="en-GB" sz="1800">
                <a:solidFill>
                  <a:schemeClr val="accent6"/>
                </a:solidFill>
                <a:latin typeface="Inclusive Sans"/>
                <a:ea typeface="Inclusive Sans"/>
                <a:cs typeface="Inclusive Sans"/>
                <a:sym typeface="Inclusive Sans"/>
              </a:rPr>
              <a:t>Have a Clinical Trials Unit (CTU), Sponsor or equivalent organisation managing the study</a:t>
            </a:r>
            <a:endParaRPr sz="1800">
              <a:solidFill>
                <a:schemeClr val="accent6"/>
              </a:solidFill>
              <a:latin typeface="Inclusive Sans"/>
              <a:ea typeface="Inclusive Sans"/>
              <a:cs typeface="Inclusive Sans"/>
              <a:sym typeface="Inclusive Sans"/>
            </a:endParaRPr>
          </a:p>
          <a:p>
            <a:pPr marL="342900" marR="0" lvl="0" indent="-342900" algn="l" rtl="0">
              <a:lnSpc>
                <a:spcPct val="115000"/>
              </a:lnSpc>
              <a:spcBef>
                <a:spcPts val="1000"/>
              </a:spcBef>
              <a:spcAft>
                <a:spcPts val="0"/>
              </a:spcAft>
              <a:buClr>
                <a:schemeClr val="accent1"/>
              </a:buClr>
              <a:buSzPts val="1800"/>
              <a:buFont typeface="Inclusive Sans"/>
              <a:buChar char="●"/>
            </a:pPr>
            <a:r>
              <a:rPr lang="en-GB" sz="1800">
                <a:solidFill>
                  <a:schemeClr val="accent6"/>
                </a:solidFill>
                <a:latin typeface="Inclusive Sans"/>
                <a:ea typeface="Inclusive Sans"/>
                <a:cs typeface="Inclusive Sans"/>
                <a:sym typeface="Inclusive Sans"/>
              </a:rPr>
              <a:t>Under a specialty that is currently supported by the Scheme </a:t>
            </a:r>
            <a:endParaRPr sz="1800">
              <a:solidFill>
                <a:schemeClr val="accent6"/>
              </a:solidFill>
              <a:latin typeface="Inclusive Sans"/>
              <a:ea typeface="Inclusive Sans"/>
              <a:cs typeface="Inclusive Sans"/>
              <a:sym typeface="Inclusive Sans"/>
            </a:endParaRPr>
          </a:p>
          <a:p>
            <a:pPr marL="342900" marR="0" lvl="0" indent="-342900" algn="l" rtl="0">
              <a:lnSpc>
                <a:spcPct val="115000"/>
              </a:lnSpc>
              <a:spcBef>
                <a:spcPts val="1000"/>
              </a:spcBef>
              <a:spcAft>
                <a:spcPts val="0"/>
              </a:spcAft>
              <a:buClr>
                <a:schemeClr val="accent1"/>
              </a:buClr>
              <a:buSzPts val="1800"/>
              <a:buFont typeface="Inclusive Sans"/>
              <a:buChar char="●"/>
            </a:pPr>
            <a:r>
              <a:rPr lang="en-GB" sz="1800">
                <a:solidFill>
                  <a:schemeClr val="accent6"/>
                </a:solidFill>
                <a:latin typeface="Inclusive Sans"/>
                <a:ea typeface="Inclusive Sans"/>
                <a:cs typeface="Inclusive Sans"/>
                <a:sym typeface="Inclusive Sans"/>
              </a:rPr>
              <a:t>Provide an Associate PI the opportunity to:</a:t>
            </a:r>
            <a:endParaRPr sz="1800">
              <a:solidFill>
                <a:schemeClr val="accent6"/>
              </a:solidFill>
              <a:latin typeface="Inclusive Sans"/>
              <a:ea typeface="Inclusive Sans"/>
              <a:cs typeface="Inclusive Sans"/>
              <a:sym typeface="Inclusive Sans"/>
            </a:endParaRPr>
          </a:p>
          <a:p>
            <a:pPr marL="457200" marR="0" lvl="1" indent="-228600" algn="l" rtl="0">
              <a:lnSpc>
                <a:spcPct val="115000"/>
              </a:lnSpc>
              <a:spcBef>
                <a:spcPts val="1000"/>
              </a:spcBef>
              <a:spcAft>
                <a:spcPts val="0"/>
              </a:spcAft>
              <a:buClr>
                <a:schemeClr val="accent6"/>
              </a:buClr>
              <a:buSzPts val="1800"/>
              <a:buFont typeface="Inclusive Sans"/>
              <a:buChar char="○"/>
            </a:pPr>
            <a:r>
              <a:rPr lang="en-GB" sz="1800">
                <a:solidFill>
                  <a:schemeClr val="accent6"/>
                </a:solidFill>
                <a:latin typeface="Inclusive Sans"/>
                <a:ea typeface="Inclusive Sans"/>
                <a:cs typeface="Inclusive Sans"/>
                <a:sym typeface="Inclusive Sans"/>
              </a:rPr>
              <a:t>Facilitate patient level consent.</a:t>
            </a:r>
            <a:endParaRPr sz="1800">
              <a:solidFill>
                <a:schemeClr val="accent6"/>
              </a:solidFill>
              <a:latin typeface="Inclusive Sans"/>
              <a:ea typeface="Inclusive Sans"/>
              <a:cs typeface="Inclusive Sans"/>
              <a:sym typeface="Inclusive Sans"/>
            </a:endParaRPr>
          </a:p>
          <a:p>
            <a:pPr marL="457200" marR="0" lvl="1" indent="-228600" algn="l" rtl="0">
              <a:lnSpc>
                <a:spcPct val="115000"/>
              </a:lnSpc>
              <a:spcBef>
                <a:spcPts val="1000"/>
              </a:spcBef>
              <a:spcAft>
                <a:spcPts val="0"/>
              </a:spcAft>
              <a:buClr>
                <a:schemeClr val="accent6"/>
              </a:buClr>
              <a:buSzPts val="1800"/>
              <a:buFont typeface="Inclusive Sans"/>
              <a:buChar char="○"/>
            </a:pPr>
            <a:r>
              <a:rPr lang="en-GB" sz="1800">
                <a:solidFill>
                  <a:schemeClr val="accent6"/>
                </a:solidFill>
                <a:latin typeface="Inclusive Sans"/>
                <a:ea typeface="Inclusive Sans"/>
                <a:cs typeface="Inclusive Sans"/>
                <a:sym typeface="Inclusive Sans"/>
              </a:rPr>
              <a:t>Get involved with a local research team, interacting with multiple members to deliver the study.</a:t>
            </a:r>
            <a:endParaRPr sz="1800">
              <a:solidFill>
                <a:schemeClr val="accent6"/>
              </a:solidFill>
              <a:latin typeface="Inclusive Sans"/>
              <a:ea typeface="Inclusive Sans"/>
              <a:cs typeface="Inclusive Sans"/>
              <a:sym typeface="Inclusive Sans"/>
            </a:endParaRPr>
          </a:p>
          <a:p>
            <a:pPr marL="457200" marR="0" lvl="1" indent="-228600" algn="l" rtl="0">
              <a:lnSpc>
                <a:spcPct val="115000"/>
              </a:lnSpc>
              <a:spcBef>
                <a:spcPts val="1000"/>
              </a:spcBef>
              <a:spcAft>
                <a:spcPts val="1000"/>
              </a:spcAft>
              <a:buClr>
                <a:schemeClr val="accent6"/>
              </a:buClr>
              <a:buSzPts val="1800"/>
              <a:buFont typeface="Inclusive Sans"/>
              <a:buChar char="○"/>
            </a:pPr>
            <a:r>
              <a:rPr lang="en-GB" sz="1800">
                <a:solidFill>
                  <a:schemeClr val="accent6"/>
                </a:solidFill>
                <a:latin typeface="Inclusive Sans"/>
                <a:ea typeface="Inclusive Sans"/>
                <a:cs typeface="Inclusive Sans"/>
                <a:sym typeface="Inclusive Sans"/>
              </a:rPr>
              <a:t>Learn more about a patient pathway that will require coordination/have multiple interactions/FU time points/liaison between different departments to deliver.</a:t>
            </a:r>
            <a:endParaRPr sz="1600" b="0" i="0" u="none" strike="noStrike" cap="none">
              <a:solidFill>
                <a:schemeClr val="accent6"/>
              </a:solidFill>
              <a:latin typeface="Arial"/>
              <a:ea typeface="Arial"/>
              <a:cs typeface="Arial"/>
              <a:sym typeface="Arial"/>
            </a:endParaRPr>
          </a:p>
        </p:txBody>
      </p:sp>
      <p:sp>
        <p:nvSpPr>
          <p:cNvPr id="228" name="Google Shape;228;g1e7b1be2ef3_2_85"/>
          <p:cNvSpPr txBox="1">
            <a:spLocks noGrp="1"/>
          </p:cNvSpPr>
          <p:nvPr>
            <p:ph type="subTitle" idx="2"/>
          </p:nvPr>
        </p:nvSpPr>
        <p:spPr>
          <a:xfrm>
            <a:off x="1151935" y="6407944"/>
            <a:ext cx="6097500" cy="1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GB"/>
              <a:t>Associate Principal Investigator (PI) Scheme</a:t>
            </a:r>
            <a:endParaRPr/>
          </a:p>
          <a:p>
            <a:pPr marL="0" lvl="0" indent="0" algn="l" rtl="0">
              <a:spcBef>
                <a:spcPts val="100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cxnSp>
        <p:nvCxnSpPr>
          <p:cNvPr id="234" name="Google Shape;234;g27eaadc0cd9_1_701"/>
          <p:cNvCxnSpPr/>
          <p:nvPr/>
        </p:nvCxnSpPr>
        <p:spPr>
          <a:xfrm flipH="1">
            <a:off x="3057735" y="3681900"/>
            <a:ext cx="3900" cy="758400"/>
          </a:xfrm>
          <a:prstGeom prst="straightConnector1">
            <a:avLst/>
          </a:prstGeom>
          <a:noFill/>
          <a:ln w="28575" cap="flat" cmpd="sng">
            <a:solidFill>
              <a:srgbClr val="F69F8C"/>
            </a:solidFill>
            <a:prstDash val="solid"/>
            <a:round/>
            <a:headEnd type="none" w="med" len="med"/>
            <a:tailEnd type="none" w="med" len="med"/>
          </a:ln>
        </p:spPr>
      </p:cxnSp>
      <p:grpSp>
        <p:nvGrpSpPr>
          <p:cNvPr id="235" name="Google Shape;235;g27eaadc0cd9_1_701"/>
          <p:cNvGrpSpPr/>
          <p:nvPr/>
        </p:nvGrpSpPr>
        <p:grpSpPr>
          <a:xfrm>
            <a:off x="140846" y="1463156"/>
            <a:ext cx="11900960" cy="718452"/>
            <a:chOff x="105525" y="809800"/>
            <a:chExt cx="8925943" cy="538852"/>
          </a:xfrm>
        </p:grpSpPr>
        <p:cxnSp>
          <p:nvCxnSpPr>
            <p:cNvPr id="236" name="Google Shape;236;g27eaadc0cd9_1_701"/>
            <p:cNvCxnSpPr>
              <a:stCxn id="237" idx="3"/>
              <a:endCxn id="238" idx="1"/>
            </p:cNvCxnSpPr>
            <p:nvPr/>
          </p:nvCxnSpPr>
          <p:spPr>
            <a:xfrm rot="10800000" flipH="1">
              <a:off x="1462125" y="1075352"/>
              <a:ext cx="6226500" cy="300"/>
            </a:xfrm>
            <a:prstGeom prst="straightConnector1">
              <a:avLst/>
            </a:prstGeom>
            <a:noFill/>
            <a:ln w="19050" cap="flat" cmpd="sng">
              <a:solidFill>
                <a:srgbClr val="1A3E72"/>
              </a:solidFill>
              <a:prstDash val="solid"/>
              <a:round/>
              <a:headEnd type="none" w="med" len="med"/>
              <a:tailEnd type="none" w="med" len="med"/>
            </a:ln>
          </p:spPr>
        </p:cxnSp>
        <p:sp>
          <p:nvSpPr>
            <p:cNvPr id="237" name="Google Shape;237;g27eaadc0cd9_1_701"/>
            <p:cNvSpPr/>
            <p:nvPr/>
          </p:nvSpPr>
          <p:spPr>
            <a:xfrm>
              <a:off x="105525" y="817652"/>
              <a:ext cx="1356600" cy="516000"/>
            </a:xfrm>
            <a:prstGeom prst="roundRect">
              <a:avLst>
                <a:gd name="adj" fmla="val 16667"/>
              </a:avLst>
            </a:prstGeom>
            <a:solidFill>
              <a:srgbClr val="F7953E"/>
            </a:solidFill>
            <a:ln>
              <a:noFill/>
            </a:ln>
          </p:spPr>
          <p:txBody>
            <a:bodyPr spcFirstLastPara="1" wrap="square" lIns="121900" tIns="121900" rIns="121900" bIns="121900" anchor="ctr" anchorCtr="0">
              <a:noAutofit/>
            </a:bodyPr>
            <a:lstStyle/>
            <a:p>
              <a:pPr marL="0" lvl="0" indent="0" algn="ctr" rtl="0">
                <a:spcBef>
                  <a:spcPts val="0"/>
                </a:spcBef>
                <a:spcAft>
                  <a:spcPts val="0"/>
                </a:spcAft>
                <a:buClr>
                  <a:schemeClr val="dk1"/>
                </a:buClr>
                <a:buSzPts val="1500"/>
                <a:buFont typeface="Arial"/>
                <a:buNone/>
              </a:pPr>
              <a:r>
                <a:rPr lang="en-GB" sz="1500" b="1">
                  <a:solidFill>
                    <a:srgbClr val="1A3E72"/>
                  </a:solidFill>
                  <a:latin typeface="Lato"/>
                  <a:ea typeface="Lato"/>
                  <a:cs typeface="Lato"/>
                  <a:sym typeface="Lato"/>
                </a:rPr>
                <a:t>Check Study Eligibility </a:t>
              </a:r>
              <a:endParaRPr sz="1500" b="1">
                <a:solidFill>
                  <a:srgbClr val="1A3E72"/>
                </a:solidFill>
                <a:latin typeface="Lato"/>
                <a:ea typeface="Lato"/>
                <a:cs typeface="Lato"/>
                <a:sym typeface="Lato"/>
              </a:endParaRPr>
            </a:p>
          </p:txBody>
        </p:sp>
        <p:sp>
          <p:nvSpPr>
            <p:cNvPr id="239" name="Google Shape;239;g27eaadc0cd9_1_701"/>
            <p:cNvSpPr/>
            <p:nvPr/>
          </p:nvSpPr>
          <p:spPr>
            <a:xfrm>
              <a:off x="1624877" y="809800"/>
              <a:ext cx="1342800" cy="531000"/>
            </a:xfrm>
            <a:prstGeom prst="roundRect">
              <a:avLst>
                <a:gd name="adj" fmla="val 16667"/>
              </a:avLst>
            </a:prstGeom>
            <a:solidFill>
              <a:srgbClr val="F69F8C"/>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500" b="1">
                  <a:solidFill>
                    <a:srgbClr val="1A3E72"/>
                  </a:solidFill>
                  <a:latin typeface="Lato"/>
                  <a:ea typeface="Lato"/>
                  <a:cs typeface="Lato"/>
                  <a:sym typeface="Lato"/>
                </a:rPr>
                <a:t>Complete the Application form</a:t>
              </a:r>
              <a:endParaRPr sz="1500" b="1">
                <a:solidFill>
                  <a:srgbClr val="1A3E72"/>
                </a:solidFill>
                <a:latin typeface="Lato"/>
                <a:ea typeface="Lato"/>
                <a:cs typeface="Lato"/>
                <a:sym typeface="Lato"/>
              </a:endParaRPr>
            </a:p>
          </p:txBody>
        </p:sp>
        <p:sp>
          <p:nvSpPr>
            <p:cNvPr id="240" name="Google Shape;240;g27eaadc0cd9_1_701"/>
            <p:cNvSpPr/>
            <p:nvPr/>
          </p:nvSpPr>
          <p:spPr>
            <a:xfrm>
              <a:off x="3137415" y="817652"/>
              <a:ext cx="1342800" cy="531000"/>
            </a:xfrm>
            <a:prstGeom prst="roundRect">
              <a:avLst>
                <a:gd name="adj" fmla="val 16667"/>
              </a:avLst>
            </a:prstGeom>
            <a:solidFill>
              <a:srgbClr val="F4DB89"/>
            </a:solidFill>
            <a:ln>
              <a:noFill/>
            </a:ln>
          </p:spPr>
          <p:txBody>
            <a:bodyPr spcFirstLastPara="1" wrap="square" lIns="121900" tIns="121900" rIns="121900" bIns="121900" anchor="ctr" anchorCtr="0">
              <a:noAutofit/>
            </a:bodyPr>
            <a:lstStyle/>
            <a:p>
              <a:pPr marL="0" lvl="0" indent="0" algn="ctr" rtl="0">
                <a:spcBef>
                  <a:spcPts val="0"/>
                </a:spcBef>
                <a:spcAft>
                  <a:spcPts val="0"/>
                </a:spcAft>
                <a:buClr>
                  <a:schemeClr val="dk1"/>
                </a:buClr>
                <a:buSzPts val="1500"/>
                <a:buFont typeface="Arial"/>
                <a:buNone/>
              </a:pPr>
              <a:r>
                <a:rPr lang="en-GB" sz="1500" b="1">
                  <a:solidFill>
                    <a:srgbClr val="1A3E72"/>
                  </a:solidFill>
                  <a:latin typeface="Lato"/>
                  <a:ea typeface="Lato"/>
                  <a:cs typeface="Lato"/>
                  <a:sym typeface="Lato"/>
                </a:rPr>
                <a:t>Approval Sought  </a:t>
              </a:r>
              <a:endParaRPr sz="1500" b="1">
                <a:solidFill>
                  <a:srgbClr val="1A3E72"/>
                </a:solidFill>
                <a:latin typeface="Lato"/>
                <a:ea typeface="Lato"/>
                <a:cs typeface="Lato"/>
                <a:sym typeface="Lato"/>
              </a:endParaRPr>
            </a:p>
          </p:txBody>
        </p:sp>
        <p:sp>
          <p:nvSpPr>
            <p:cNvPr id="241" name="Google Shape;241;g27eaadc0cd9_1_701"/>
            <p:cNvSpPr/>
            <p:nvPr/>
          </p:nvSpPr>
          <p:spPr>
            <a:xfrm>
              <a:off x="4649964" y="817636"/>
              <a:ext cx="1342800" cy="531000"/>
            </a:xfrm>
            <a:prstGeom prst="roundRect">
              <a:avLst>
                <a:gd name="adj" fmla="val 16667"/>
              </a:avLst>
            </a:prstGeom>
            <a:solidFill>
              <a:srgbClr val="3FAF77"/>
            </a:solidFill>
            <a:ln>
              <a:noFill/>
            </a:ln>
          </p:spPr>
          <p:txBody>
            <a:bodyPr spcFirstLastPara="1" wrap="square" lIns="121900" tIns="121900" rIns="121900" bIns="121900" anchor="ctr" anchorCtr="0">
              <a:noAutofit/>
            </a:bodyPr>
            <a:lstStyle/>
            <a:p>
              <a:pPr marL="0" lvl="0" indent="0" algn="ctr" rtl="0">
                <a:spcBef>
                  <a:spcPts val="0"/>
                </a:spcBef>
                <a:spcAft>
                  <a:spcPts val="0"/>
                </a:spcAft>
                <a:buClr>
                  <a:schemeClr val="dk1"/>
                </a:buClr>
                <a:buSzPts val="1500"/>
                <a:buFont typeface="Arial"/>
                <a:buNone/>
              </a:pPr>
              <a:r>
                <a:rPr lang="en-GB" sz="1500" b="1">
                  <a:solidFill>
                    <a:srgbClr val="1A3E72"/>
                  </a:solidFill>
                  <a:latin typeface="Lato"/>
                  <a:ea typeface="Lato"/>
                  <a:cs typeface="Lato"/>
                  <a:sym typeface="Lato"/>
                </a:rPr>
                <a:t>Study Active </a:t>
              </a:r>
              <a:endParaRPr sz="1500" b="1">
                <a:solidFill>
                  <a:srgbClr val="1A3E72"/>
                </a:solidFill>
                <a:latin typeface="Lato"/>
                <a:ea typeface="Lato"/>
                <a:cs typeface="Lato"/>
                <a:sym typeface="Lato"/>
              </a:endParaRPr>
            </a:p>
          </p:txBody>
        </p:sp>
        <p:sp>
          <p:nvSpPr>
            <p:cNvPr id="242" name="Google Shape;242;g27eaadc0cd9_1_701"/>
            <p:cNvSpPr/>
            <p:nvPr/>
          </p:nvSpPr>
          <p:spPr>
            <a:xfrm>
              <a:off x="6169317" y="809800"/>
              <a:ext cx="1342800" cy="531000"/>
            </a:xfrm>
            <a:prstGeom prst="roundRect">
              <a:avLst>
                <a:gd name="adj" fmla="val 16667"/>
              </a:avLst>
            </a:prstGeom>
            <a:solidFill>
              <a:srgbClr val="58BAC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500" b="1">
                  <a:solidFill>
                    <a:srgbClr val="1A3E72"/>
                  </a:solidFill>
                  <a:latin typeface="Lato"/>
                  <a:ea typeface="Lato"/>
                  <a:cs typeface="Lato"/>
                  <a:sym typeface="Lato"/>
                </a:rPr>
                <a:t>Monitor Trainee progress</a:t>
              </a:r>
              <a:endParaRPr sz="1500" b="1">
                <a:solidFill>
                  <a:srgbClr val="1A3E72"/>
                </a:solidFill>
                <a:latin typeface="Lato"/>
                <a:ea typeface="Lato"/>
                <a:cs typeface="Lato"/>
                <a:sym typeface="Lato"/>
              </a:endParaRPr>
            </a:p>
          </p:txBody>
        </p:sp>
        <p:sp>
          <p:nvSpPr>
            <p:cNvPr id="238" name="Google Shape;238;g27eaadc0cd9_1_701"/>
            <p:cNvSpPr/>
            <p:nvPr/>
          </p:nvSpPr>
          <p:spPr>
            <a:xfrm>
              <a:off x="7688668" y="809800"/>
              <a:ext cx="1342800" cy="531000"/>
            </a:xfrm>
            <a:prstGeom prst="roundRect">
              <a:avLst>
                <a:gd name="adj" fmla="val 16667"/>
              </a:avLst>
            </a:prstGeom>
            <a:solidFill>
              <a:srgbClr val="616BB3">
                <a:alpha val="7484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500" b="1">
                  <a:solidFill>
                    <a:srgbClr val="1A3E72"/>
                  </a:solidFill>
                  <a:latin typeface="Lato"/>
                  <a:ea typeface="Lato"/>
                  <a:cs typeface="Lato"/>
                  <a:sym typeface="Lato"/>
                </a:rPr>
                <a:t>Certificate awarded</a:t>
              </a:r>
              <a:endParaRPr sz="1500" b="1">
                <a:solidFill>
                  <a:srgbClr val="1A3E72"/>
                </a:solidFill>
                <a:latin typeface="Lato"/>
                <a:ea typeface="Lato"/>
                <a:cs typeface="Lato"/>
                <a:sym typeface="Lato"/>
              </a:endParaRPr>
            </a:p>
          </p:txBody>
        </p:sp>
      </p:grpSp>
      <p:grpSp>
        <p:nvGrpSpPr>
          <p:cNvPr id="243" name="Google Shape;243;g27eaadc0cd9_1_701"/>
          <p:cNvGrpSpPr/>
          <p:nvPr/>
        </p:nvGrpSpPr>
        <p:grpSpPr>
          <a:xfrm>
            <a:off x="140850" y="2161600"/>
            <a:ext cx="11910307" cy="3679083"/>
            <a:chOff x="105528" y="1333646"/>
            <a:chExt cx="8932954" cy="2759381"/>
          </a:xfrm>
        </p:grpSpPr>
        <p:sp>
          <p:nvSpPr>
            <p:cNvPr id="244" name="Google Shape;244;g27eaadc0cd9_1_701"/>
            <p:cNvSpPr/>
            <p:nvPr/>
          </p:nvSpPr>
          <p:spPr>
            <a:xfrm>
              <a:off x="1618075" y="1340226"/>
              <a:ext cx="1356600" cy="1126500"/>
            </a:xfrm>
            <a:prstGeom prst="roundRect">
              <a:avLst>
                <a:gd name="adj" fmla="val 16667"/>
              </a:avLst>
            </a:prstGeom>
            <a:noFill/>
            <a:ln w="19050" cap="flat" cmpd="sng">
              <a:solidFill>
                <a:srgbClr val="F69F8C"/>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Clr>
                  <a:schemeClr val="dk1"/>
                </a:buClr>
                <a:buSzPts val="1100"/>
                <a:buFont typeface="Arial"/>
                <a:buNone/>
              </a:pPr>
              <a:r>
                <a:rPr lang="en-GB" sz="1100">
                  <a:solidFill>
                    <a:srgbClr val="1A3E72"/>
                  </a:solidFill>
                  <a:latin typeface="Lato"/>
                  <a:ea typeface="Lato"/>
                  <a:cs typeface="Lato"/>
                  <a:sym typeface="Lato"/>
                </a:rPr>
                <a:t>Complete the Associate PI Scheme </a:t>
              </a:r>
              <a:r>
                <a:rPr lang="en-GB" sz="1100" b="1">
                  <a:solidFill>
                    <a:srgbClr val="1A3E72"/>
                  </a:solidFill>
                  <a:latin typeface="Lato"/>
                  <a:ea typeface="Lato"/>
                  <a:cs typeface="Lato"/>
                  <a:sym typeface="Lato"/>
                </a:rPr>
                <a:t>Study </a:t>
              </a:r>
              <a:r>
                <a:rPr lang="en-GB" sz="1100">
                  <a:solidFill>
                    <a:srgbClr val="1A3E72"/>
                  </a:solidFill>
                  <a:latin typeface="Lato"/>
                  <a:ea typeface="Lato"/>
                  <a:cs typeface="Lato"/>
                  <a:sym typeface="Lato"/>
                </a:rPr>
                <a:t>application form.</a:t>
              </a:r>
              <a:endParaRPr sz="1100" b="1">
                <a:solidFill>
                  <a:srgbClr val="193E72"/>
                </a:solidFill>
              </a:endParaRPr>
            </a:p>
            <a:p>
              <a:pPr marL="0" lvl="0" indent="0" algn="ctr" rtl="0">
                <a:spcBef>
                  <a:spcPts val="0"/>
                </a:spcBef>
                <a:spcAft>
                  <a:spcPts val="0"/>
                </a:spcAft>
                <a:buNone/>
              </a:pPr>
              <a:endParaRPr sz="1200">
                <a:solidFill>
                  <a:srgbClr val="1A3E72"/>
                </a:solidFill>
                <a:latin typeface="Lato"/>
                <a:ea typeface="Lato"/>
                <a:cs typeface="Lato"/>
                <a:sym typeface="Lato"/>
              </a:endParaRPr>
            </a:p>
          </p:txBody>
        </p:sp>
        <p:sp>
          <p:nvSpPr>
            <p:cNvPr id="245" name="Google Shape;245;g27eaadc0cd9_1_701"/>
            <p:cNvSpPr/>
            <p:nvPr/>
          </p:nvSpPr>
          <p:spPr>
            <a:xfrm>
              <a:off x="105528" y="1333646"/>
              <a:ext cx="1356600" cy="1570200"/>
            </a:xfrm>
            <a:prstGeom prst="roundRect">
              <a:avLst>
                <a:gd name="adj" fmla="val 16667"/>
              </a:avLst>
            </a:prstGeom>
            <a:noFill/>
            <a:ln w="19050" cap="flat" cmpd="sng">
              <a:solidFill>
                <a:srgbClr val="F7953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900">
                <a:solidFill>
                  <a:srgbClr val="193E72"/>
                </a:solidFill>
                <a:latin typeface="Lato"/>
                <a:ea typeface="Lato"/>
                <a:cs typeface="Lato"/>
                <a:sym typeface="Lato"/>
              </a:endParaRPr>
            </a:p>
            <a:p>
              <a:pPr marL="0" lvl="0" indent="0" algn="ctr" rtl="0">
                <a:spcBef>
                  <a:spcPts val="0"/>
                </a:spcBef>
                <a:spcAft>
                  <a:spcPts val="0"/>
                </a:spcAft>
                <a:buNone/>
              </a:pPr>
              <a:r>
                <a:rPr lang="en-GB" sz="1100">
                  <a:solidFill>
                    <a:srgbClr val="193E72"/>
                  </a:solidFill>
                  <a:latin typeface="Lato"/>
                  <a:ea typeface="Lato"/>
                  <a:cs typeface="Lato"/>
                  <a:sym typeface="Lato"/>
                </a:rPr>
                <a:t>Before registering a study, check it meets the study eligibility criteria - Full details can be found on the </a:t>
              </a:r>
              <a:r>
                <a:rPr lang="en-GB" sz="1100" b="1">
                  <a:solidFill>
                    <a:srgbClr val="193E72"/>
                  </a:solidFill>
                  <a:latin typeface="Lato"/>
                  <a:ea typeface="Lato"/>
                  <a:cs typeface="Lato"/>
                  <a:sym typeface="Lato"/>
                </a:rPr>
                <a:t>NIHR Associate PI Scheme Website: </a:t>
              </a:r>
              <a:endParaRPr sz="1100" b="1">
                <a:solidFill>
                  <a:srgbClr val="193E72"/>
                </a:solidFill>
                <a:latin typeface="Lato"/>
                <a:ea typeface="Lato"/>
                <a:cs typeface="Lato"/>
                <a:sym typeface="Lato"/>
              </a:endParaRPr>
            </a:p>
            <a:p>
              <a:pPr marL="0" lvl="0" indent="0" algn="ctr" rtl="0">
                <a:spcBef>
                  <a:spcPts val="0"/>
                </a:spcBef>
                <a:spcAft>
                  <a:spcPts val="0"/>
                </a:spcAft>
                <a:buNone/>
              </a:pPr>
              <a:r>
                <a:rPr lang="en-GB" sz="1100" b="1" u="sng">
                  <a:solidFill>
                    <a:schemeClr val="hlink"/>
                  </a:solidFill>
                  <a:latin typeface="Lato"/>
                  <a:ea typeface="Lato"/>
                  <a:cs typeface="Lato"/>
                  <a:sym typeface="Lato"/>
                  <a:hlinkClick r:id="rId3"/>
                </a:rPr>
                <a:t>www.NIHR.ac.uk/AssociatePIScheme</a:t>
              </a:r>
              <a:endParaRPr sz="1100" b="1">
                <a:solidFill>
                  <a:srgbClr val="193E72"/>
                </a:solidFill>
                <a:latin typeface="Lato"/>
                <a:ea typeface="Lato"/>
                <a:cs typeface="Lato"/>
                <a:sym typeface="Lato"/>
              </a:endParaRPr>
            </a:p>
            <a:p>
              <a:pPr marL="0" lvl="0" indent="0" algn="ctr" rtl="0">
                <a:spcBef>
                  <a:spcPts val="0"/>
                </a:spcBef>
                <a:spcAft>
                  <a:spcPts val="0"/>
                </a:spcAft>
                <a:buNone/>
              </a:pPr>
              <a:endParaRPr sz="800">
                <a:solidFill>
                  <a:srgbClr val="193E72"/>
                </a:solidFill>
                <a:latin typeface="Lato"/>
                <a:ea typeface="Lato"/>
                <a:cs typeface="Lato"/>
                <a:sym typeface="Lato"/>
              </a:endParaRPr>
            </a:p>
            <a:p>
              <a:pPr marL="0" lvl="0" indent="0" algn="ctr" rtl="0">
                <a:spcBef>
                  <a:spcPts val="0"/>
                </a:spcBef>
                <a:spcAft>
                  <a:spcPts val="0"/>
                </a:spcAft>
                <a:buNone/>
              </a:pPr>
              <a:endParaRPr sz="800">
                <a:solidFill>
                  <a:srgbClr val="193E72"/>
                </a:solidFill>
                <a:latin typeface="Lato"/>
                <a:ea typeface="Lato"/>
                <a:cs typeface="Lato"/>
                <a:sym typeface="Lato"/>
              </a:endParaRPr>
            </a:p>
          </p:txBody>
        </p:sp>
        <p:sp>
          <p:nvSpPr>
            <p:cNvPr id="246" name="Google Shape;246;g27eaadc0cd9_1_701"/>
            <p:cNvSpPr/>
            <p:nvPr/>
          </p:nvSpPr>
          <p:spPr>
            <a:xfrm>
              <a:off x="3130616" y="1347411"/>
              <a:ext cx="1356600" cy="1363800"/>
            </a:xfrm>
            <a:prstGeom prst="roundRect">
              <a:avLst>
                <a:gd name="adj" fmla="val 16667"/>
              </a:avLst>
            </a:prstGeom>
            <a:noFill/>
            <a:ln w="19050" cap="flat" cmpd="sng">
              <a:solidFill>
                <a:srgbClr val="F4DB89"/>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200">
                <a:solidFill>
                  <a:srgbClr val="1A3E72"/>
                </a:solidFill>
                <a:latin typeface="Lato"/>
                <a:ea typeface="Lato"/>
                <a:cs typeface="Lato"/>
                <a:sym typeface="Lato"/>
              </a:endParaRPr>
            </a:p>
            <a:p>
              <a:pPr marL="0" lvl="0" indent="0" algn="ctr" rtl="0">
                <a:spcBef>
                  <a:spcPts val="0"/>
                </a:spcBef>
                <a:spcAft>
                  <a:spcPts val="0"/>
                </a:spcAft>
                <a:buNone/>
              </a:pPr>
              <a:endParaRPr sz="1100">
                <a:solidFill>
                  <a:srgbClr val="1A3E72"/>
                </a:solidFill>
                <a:latin typeface="Lato"/>
                <a:ea typeface="Lato"/>
                <a:cs typeface="Lato"/>
                <a:sym typeface="Lato"/>
              </a:endParaRPr>
            </a:p>
            <a:p>
              <a:pPr marL="0" lvl="0" indent="0" algn="ctr" rtl="0">
                <a:spcBef>
                  <a:spcPts val="0"/>
                </a:spcBef>
                <a:spcAft>
                  <a:spcPts val="0"/>
                </a:spcAft>
                <a:buNone/>
              </a:pPr>
              <a:endParaRPr sz="1100">
                <a:solidFill>
                  <a:srgbClr val="1A3E72"/>
                </a:solidFill>
                <a:latin typeface="Lato"/>
                <a:ea typeface="Lato"/>
                <a:cs typeface="Lato"/>
                <a:sym typeface="Lato"/>
              </a:endParaRPr>
            </a:p>
            <a:p>
              <a:pPr marL="0" lvl="0" indent="0" algn="ctr" rtl="0">
                <a:lnSpc>
                  <a:spcPct val="90000"/>
                </a:lnSpc>
                <a:spcBef>
                  <a:spcPts val="0"/>
                </a:spcBef>
                <a:spcAft>
                  <a:spcPts val="0"/>
                </a:spcAft>
                <a:buNone/>
              </a:pPr>
              <a:r>
                <a:rPr lang="en-GB" sz="1100">
                  <a:solidFill>
                    <a:srgbClr val="193E72"/>
                  </a:solidFill>
                  <a:latin typeface="Lato"/>
                  <a:ea typeface="Lato"/>
                  <a:cs typeface="Lato"/>
                  <a:sym typeface="Lato"/>
                </a:rPr>
                <a:t>Approval will be sought from the </a:t>
              </a:r>
              <a:r>
                <a:rPr lang="en-GB" sz="1100" b="1">
                  <a:solidFill>
                    <a:srgbClr val="193E72"/>
                  </a:solidFill>
                  <a:latin typeface="Lato"/>
                  <a:ea typeface="Lato"/>
                  <a:cs typeface="Lato"/>
                  <a:sym typeface="Lato"/>
                </a:rPr>
                <a:t>Chief Investigator</a:t>
              </a:r>
              <a:r>
                <a:rPr lang="en-GB" sz="1100">
                  <a:solidFill>
                    <a:srgbClr val="193E72"/>
                  </a:solidFill>
                  <a:latin typeface="Lato"/>
                  <a:ea typeface="Lato"/>
                  <a:cs typeface="Lato"/>
                  <a:sym typeface="Lato"/>
                </a:rPr>
                <a:t> and </a:t>
              </a:r>
              <a:r>
                <a:rPr lang="en-GB" sz="1100" b="1">
                  <a:solidFill>
                    <a:srgbClr val="193E72"/>
                  </a:solidFill>
                  <a:latin typeface="Lato"/>
                  <a:ea typeface="Lato"/>
                  <a:cs typeface="Lato"/>
                  <a:sym typeface="Lato"/>
                </a:rPr>
                <a:t>Managing Organisation Signatory</a:t>
              </a:r>
              <a:r>
                <a:rPr lang="en-GB" sz="1100">
                  <a:solidFill>
                    <a:srgbClr val="193E72"/>
                  </a:solidFill>
                  <a:latin typeface="Lato"/>
                  <a:ea typeface="Lato"/>
                  <a:cs typeface="Lato"/>
                  <a:sym typeface="Lato"/>
                </a:rPr>
                <a:t> </a:t>
              </a:r>
              <a:endParaRPr sz="1100">
                <a:solidFill>
                  <a:srgbClr val="193E72"/>
                </a:solidFill>
                <a:latin typeface="Lato"/>
                <a:ea typeface="Lato"/>
                <a:cs typeface="Lato"/>
                <a:sym typeface="Lato"/>
              </a:endParaRPr>
            </a:p>
            <a:p>
              <a:pPr marL="0" lvl="0" indent="0" algn="ctr" rtl="0">
                <a:lnSpc>
                  <a:spcPct val="90000"/>
                </a:lnSpc>
                <a:spcBef>
                  <a:spcPts val="0"/>
                </a:spcBef>
                <a:spcAft>
                  <a:spcPts val="0"/>
                </a:spcAft>
                <a:buNone/>
              </a:pPr>
              <a:r>
                <a:rPr lang="en-GB" sz="1100">
                  <a:solidFill>
                    <a:srgbClr val="193E72"/>
                  </a:solidFill>
                  <a:latin typeface="Lato"/>
                  <a:ea typeface="Lato"/>
                  <a:cs typeface="Lato"/>
                  <a:sym typeface="Lato"/>
                </a:rPr>
                <a:t>(Director or Deputy Director of the CTU/Sponsor).</a:t>
              </a:r>
              <a:endParaRPr sz="1100">
                <a:solidFill>
                  <a:srgbClr val="193E72"/>
                </a:solidFill>
                <a:latin typeface="Lato"/>
                <a:ea typeface="Lato"/>
                <a:cs typeface="Lato"/>
                <a:sym typeface="Lato"/>
              </a:endParaRPr>
            </a:p>
            <a:p>
              <a:pPr marL="0" lvl="0" indent="0" algn="ctr" rtl="0">
                <a:lnSpc>
                  <a:spcPct val="90000"/>
                </a:lnSpc>
                <a:spcBef>
                  <a:spcPts val="0"/>
                </a:spcBef>
                <a:spcAft>
                  <a:spcPts val="0"/>
                </a:spcAft>
                <a:buNone/>
              </a:pPr>
              <a:endParaRPr sz="1100">
                <a:solidFill>
                  <a:srgbClr val="193E72"/>
                </a:solidFill>
                <a:latin typeface="Lato"/>
                <a:ea typeface="Lato"/>
                <a:cs typeface="Lato"/>
                <a:sym typeface="Lato"/>
              </a:endParaRPr>
            </a:p>
            <a:p>
              <a:pPr marL="0" lvl="0" indent="0" algn="ctr" rtl="0">
                <a:lnSpc>
                  <a:spcPct val="90000"/>
                </a:lnSpc>
                <a:spcBef>
                  <a:spcPts val="0"/>
                </a:spcBef>
                <a:spcAft>
                  <a:spcPts val="0"/>
                </a:spcAft>
                <a:buClr>
                  <a:schemeClr val="dk1"/>
                </a:buClr>
                <a:buSzPts val="1100"/>
                <a:buFont typeface="Arial"/>
                <a:buNone/>
              </a:pPr>
              <a:endParaRPr sz="1100">
                <a:solidFill>
                  <a:srgbClr val="193E72"/>
                </a:solidFill>
                <a:latin typeface="Lato"/>
                <a:ea typeface="Lato"/>
                <a:cs typeface="Lato"/>
                <a:sym typeface="Lato"/>
              </a:endParaRPr>
            </a:p>
            <a:p>
              <a:pPr marL="0" lvl="0" indent="0" algn="ctr" rtl="0">
                <a:spcBef>
                  <a:spcPts val="0"/>
                </a:spcBef>
                <a:spcAft>
                  <a:spcPts val="0"/>
                </a:spcAft>
                <a:buNone/>
              </a:pPr>
              <a:endParaRPr sz="1200">
                <a:solidFill>
                  <a:srgbClr val="1A3E72"/>
                </a:solidFill>
                <a:latin typeface="Lato"/>
                <a:ea typeface="Lato"/>
                <a:cs typeface="Lato"/>
                <a:sym typeface="Lato"/>
              </a:endParaRPr>
            </a:p>
            <a:p>
              <a:pPr marL="0" lvl="0" indent="0" algn="ctr" rtl="0">
                <a:spcBef>
                  <a:spcPts val="0"/>
                </a:spcBef>
                <a:spcAft>
                  <a:spcPts val="0"/>
                </a:spcAft>
                <a:buNone/>
              </a:pPr>
              <a:endParaRPr sz="1200">
                <a:solidFill>
                  <a:srgbClr val="1A3E72"/>
                </a:solidFill>
                <a:latin typeface="Lato"/>
                <a:ea typeface="Lato"/>
                <a:cs typeface="Lato"/>
                <a:sym typeface="Lato"/>
              </a:endParaRPr>
            </a:p>
          </p:txBody>
        </p:sp>
        <p:sp>
          <p:nvSpPr>
            <p:cNvPr id="247" name="Google Shape;247;g27eaadc0cd9_1_701"/>
            <p:cNvSpPr/>
            <p:nvPr/>
          </p:nvSpPr>
          <p:spPr>
            <a:xfrm>
              <a:off x="4643179" y="1347371"/>
              <a:ext cx="1356600" cy="1923900"/>
            </a:xfrm>
            <a:prstGeom prst="roundRect">
              <a:avLst>
                <a:gd name="adj" fmla="val 16667"/>
              </a:avLst>
            </a:prstGeom>
            <a:noFill/>
            <a:ln w="19050" cap="flat" cmpd="sng">
              <a:solidFill>
                <a:srgbClr val="3FAF77"/>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100">
                <a:solidFill>
                  <a:srgbClr val="1A3E72"/>
                </a:solidFill>
                <a:latin typeface="Lato"/>
                <a:ea typeface="Lato"/>
                <a:cs typeface="Lato"/>
                <a:sym typeface="Lato"/>
              </a:endParaRPr>
            </a:p>
            <a:p>
              <a:pPr marL="0" lvl="0" indent="0" algn="l" rtl="0">
                <a:spcBef>
                  <a:spcPts val="0"/>
                </a:spcBef>
                <a:spcAft>
                  <a:spcPts val="0"/>
                </a:spcAft>
                <a:buNone/>
              </a:pPr>
              <a:endParaRPr sz="1100">
                <a:solidFill>
                  <a:srgbClr val="1A3E7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endParaRPr sz="1100">
                <a:solidFill>
                  <a:srgbClr val="1A3E7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GB" sz="1100">
                  <a:solidFill>
                    <a:srgbClr val="1A3E72"/>
                  </a:solidFill>
                  <a:latin typeface="Lato"/>
                  <a:ea typeface="Lato"/>
                  <a:cs typeface="Lato"/>
                  <a:sym typeface="Lato"/>
                </a:rPr>
                <a:t>Once confirmation is received from the CI and Managing Organisation, the study is registered as ‘Active’ on the Scheme and Associate PIs can apply.</a:t>
              </a:r>
              <a:endParaRPr sz="1100">
                <a:solidFill>
                  <a:srgbClr val="1A3E7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endParaRPr sz="1100">
                <a:solidFill>
                  <a:srgbClr val="1A3E7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GB" sz="1100" i="1">
                  <a:solidFill>
                    <a:srgbClr val="1A3E72"/>
                  </a:solidFill>
                  <a:latin typeface="Lato"/>
                  <a:ea typeface="Lato"/>
                  <a:cs typeface="Lato"/>
                  <a:sym typeface="Lato"/>
                </a:rPr>
                <a:t>NOTE: It’s important for the study team to </a:t>
              </a:r>
              <a:r>
                <a:rPr lang="en-GB" sz="1100" b="1" i="1">
                  <a:solidFill>
                    <a:srgbClr val="1A3E72"/>
                  </a:solidFill>
                  <a:latin typeface="Lato"/>
                  <a:ea typeface="Lato"/>
                  <a:cs typeface="Lato"/>
                  <a:sym typeface="Lato"/>
                </a:rPr>
                <a:t>promote</a:t>
              </a:r>
              <a:r>
                <a:rPr lang="en-GB" sz="1100" i="1">
                  <a:solidFill>
                    <a:srgbClr val="1A3E72"/>
                  </a:solidFill>
                  <a:latin typeface="Lato"/>
                  <a:ea typeface="Lato"/>
                  <a:cs typeface="Lato"/>
                  <a:sym typeface="Lato"/>
                </a:rPr>
                <a:t> their newly registered status, at all of their recruiting sites.</a:t>
              </a:r>
              <a:endParaRPr sz="1100" i="1">
                <a:solidFill>
                  <a:srgbClr val="1A3E7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endParaRPr sz="1100">
                <a:solidFill>
                  <a:srgbClr val="1A3E72"/>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100">
                <a:solidFill>
                  <a:srgbClr val="1A3E72"/>
                </a:solidFill>
                <a:latin typeface="Lato"/>
                <a:ea typeface="Lato"/>
                <a:cs typeface="Lato"/>
                <a:sym typeface="Lato"/>
              </a:endParaRPr>
            </a:p>
            <a:p>
              <a:pPr marL="0" lvl="0" indent="0" algn="l" rtl="0">
                <a:spcBef>
                  <a:spcPts val="0"/>
                </a:spcBef>
                <a:spcAft>
                  <a:spcPts val="0"/>
                </a:spcAft>
                <a:buNone/>
              </a:pPr>
              <a:endParaRPr sz="1100">
                <a:solidFill>
                  <a:srgbClr val="1A3E72"/>
                </a:solidFill>
                <a:latin typeface="Lato"/>
                <a:ea typeface="Lato"/>
                <a:cs typeface="Lato"/>
                <a:sym typeface="Lato"/>
              </a:endParaRPr>
            </a:p>
          </p:txBody>
        </p:sp>
        <p:sp>
          <p:nvSpPr>
            <p:cNvPr id="248" name="Google Shape;248;g27eaadc0cd9_1_701"/>
            <p:cNvSpPr/>
            <p:nvPr/>
          </p:nvSpPr>
          <p:spPr>
            <a:xfrm>
              <a:off x="6162529" y="1340227"/>
              <a:ext cx="1356600" cy="2752800"/>
            </a:xfrm>
            <a:prstGeom prst="roundRect">
              <a:avLst>
                <a:gd name="adj" fmla="val 16667"/>
              </a:avLst>
            </a:prstGeom>
            <a:noFill/>
            <a:ln w="19050" cap="flat" cmpd="sng">
              <a:solidFill>
                <a:srgbClr val="2CA8B0"/>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100">
                <a:solidFill>
                  <a:srgbClr val="1A3E72"/>
                </a:solidFill>
                <a:latin typeface="Lato"/>
                <a:ea typeface="Lato"/>
                <a:cs typeface="Lato"/>
                <a:sym typeface="Lato"/>
              </a:endParaRPr>
            </a:p>
            <a:p>
              <a:pPr marL="0" lvl="0" indent="0" algn="ctr" rtl="0">
                <a:spcBef>
                  <a:spcPts val="0"/>
                </a:spcBef>
                <a:spcAft>
                  <a:spcPts val="0"/>
                </a:spcAft>
                <a:buNone/>
              </a:pPr>
              <a:r>
                <a:rPr lang="en-GB" sz="1100">
                  <a:solidFill>
                    <a:srgbClr val="1A3E72"/>
                  </a:solidFill>
                  <a:latin typeface="Lato"/>
                  <a:ea typeface="Lato"/>
                  <a:cs typeface="Lato"/>
                  <a:sym typeface="Lato"/>
                </a:rPr>
                <a:t>The Associate PI trainee works alongside their Local PI for </a:t>
              </a:r>
              <a:r>
                <a:rPr lang="en-GB" sz="1100" b="1">
                  <a:solidFill>
                    <a:srgbClr val="1A3E72"/>
                  </a:solidFill>
                  <a:latin typeface="Lato"/>
                  <a:ea typeface="Lato"/>
                  <a:cs typeface="Lato"/>
                  <a:sym typeface="Lato"/>
                </a:rPr>
                <a:t>6 months</a:t>
              </a:r>
              <a:r>
                <a:rPr lang="en-GB" sz="1100">
                  <a:solidFill>
                    <a:srgbClr val="1A3E72"/>
                  </a:solidFill>
                  <a:latin typeface="Lato"/>
                  <a:ea typeface="Lato"/>
                  <a:cs typeface="Lato"/>
                  <a:sym typeface="Lato"/>
                </a:rPr>
                <a:t>, </a:t>
              </a:r>
              <a:endParaRPr sz="1100">
                <a:solidFill>
                  <a:srgbClr val="1A3E72"/>
                </a:solidFill>
                <a:latin typeface="Lato"/>
                <a:ea typeface="Lato"/>
                <a:cs typeface="Lato"/>
                <a:sym typeface="Lato"/>
              </a:endParaRPr>
            </a:p>
            <a:p>
              <a:pPr marL="0" lvl="0" indent="0" algn="ctr" rtl="0">
                <a:spcBef>
                  <a:spcPts val="0"/>
                </a:spcBef>
                <a:spcAft>
                  <a:spcPts val="0"/>
                </a:spcAft>
                <a:buNone/>
              </a:pPr>
              <a:r>
                <a:rPr lang="en-GB" sz="1100">
                  <a:solidFill>
                    <a:srgbClr val="1A3E72"/>
                  </a:solidFill>
                  <a:latin typeface="Lato"/>
                  <a:ea typeface="Lato"/>
                  <a:cs typeface="Lato"/>
                  <a:sym typeface="Lato"/>
                </a:rPr>
                <a:t>the Local PI acts as a mentor during their time on the Scheme. </a:t>
              </a:r>
              <a:endParaRPr sz="1100">
                <a:solidFill>
                  <a:srgbClr val="1A3E72"/>
                </a:solidFill>
                <a:latin typeface="Lato"/>
                <a:ea typeface="Lato"/>
                <a:cs typeface="Lato"/>
                <a:sym typeface="Lato"/>
              </a:endParaRPr>
            </a:p>
            <a:p>
              <a:pPr marL="0" lvl="0" indent="0" algn="ctr" rtl="0">
                <a:spcBef>
                  <a:spcPts val="0"/>
                </a:spcBef>
                <a:spcAft>
                  <a:spcPts val="0"/>
                </a:spcAft>
                <a:buNone/>
              </a:pPr>
              <a:endParaRPr sz="1100">
                <a:solidFill>
                  <a:srgbClr val="1A3E72"/>
                </a:solidFill>
                <a:latin typeface="Lato"/>
                <a:ea typeface="Lato"/>
                <a:cs typeface="Lato"/>
                <a:sym typeface="Lato"/>
              </a:endParaRPr>
            </a:p>
            <a:p>
              <a:pPr marL="0" lvl="0" indent="0" algn="ctr" rtl="0">
                <a:spcBef>
                  <a:spcPts val="0"/>
                </a:spcBef>
                <a:spcAft>
                  <a:spcPts val="0"/>
                </a:spcAft>
                <a:buNone/>
              </a:pPr>
              <a:r>
                <a:rPr lang="en-GB" sz="1100">
                  <a:solidFill>
                    <a:srgbClr val="1A3E72"/>
                  </a:solidFill>
                  <a:latin typeface="Lato"/>
                  <a:ea typeface="Lato"/>
                  <a:cs typeface="Lato"/>
                  <a:sym typeface="Lato"/>
                </a:rPr>
                <a:t>The Associate PI trainee fills in their checklist as they go.</a:t>
              </a:r>
              <a:endParaRPr sz="1100">
                <a:solidFill>
                  <a:srgbClr val="1A3E72"/>
                </a:solidFill>
                <a:latin typeface="Lato"/>
                <a:ea typeface="Lato"/>
                <a:cs typeface="Lato"/>
                <a:sym typeface="Lato"/>
              </a:endParaRPr>
            </a:p>
            <a:p>
              <a:pPr marL="0" lvl="0" indent="0" algn="ctr" rtl="0">
                <a:spcBef>
                  <a:spcPts val="0"/>
                </a:spcBef>
                <a:spcAft>
                  <a:spcPts val="0"/>
                </a:spcAft>
                <a:buNone/>
              </a:pPr>
              <a:endParaRPr sz="1100">
                <a:solidFill>
                  <a:srgbClr val="1A3E72"/>
                </a:solidFill>
                <a:latin typeface="Lato"/>
                <a:ea typeface="Lato"/>
                <a:cs typeface="Lato"/>
                <a:sym typeface="Lato"/>
              </a:endParaRPr>
            </a:p>
            <a:p>
              <a:pPr marL="0" lvl="0" indent="0" algn="ctr" rtl="0">
                <a:spcBef>
                  <a:spcPts val="0"/>
                </a:spcBef>
                <a:spcAft>
                  <a:spcPts val="0"/>
                </a:spcAft>
                <a:buNone/>
              </a:pPr>
              <a:r>
                <a:rPr lang="en-GB" sz="1100">
                  <a:solidFill>
                    <a:srgbClr val="1A3E72"/>
                  </a:solidFill>
                  <a:latin typeface="Lato"/>
                  <a:ea typeface="Lato"/>
                  <a:cs typeface="Lato"/>
                  <a:sym typeface="Lato"/>
                </a:rPr>
                <a:t>The National Study team are given access to </a:t>
              </a:r>
              <a:r>
                <a:rPr lang="en-GB" sz="1100">
                  <a:solidFill>
                    <a:srgbClr val="193E72"/>
                  </a:solidFill>
                  <a:latin typeface="Lato"/>
                  <a:ea typeface="Lato"/>
                  <a:cs typeface="Lato"/>
                  <a:sym typeface="Lato"/>
                </a:rPr>
                <a:t> the </a:t>
              </a:r>
              <a:r>
                <a:rPr lang="en-GB" sz="1100" b="1">
                  <a:solidFill>
                    <a:srgbClr val="193E72"/>
                  </a:solidFill>
                  <a:latin typeface="Lato"/>
                  <a:ea typeface="Lato"/>
                  <a:cs typeface="Lato"/>
                  <a:sym typeface="Lato"/>
                </a:rPr>
                <a:t>Associate PI Scheme study coordinator dashboard </a:t>
              </a:r>
              <a:r>
                <a:rPr lang="en-GB" sz="1100">
                  <a:solidFill>
                    <a:srgbClr val="193E72"/>
                  </a:solidFill>
                  <a:latin typeface="Lato"/>
                  <a:ea typeface="Lato"/>
                  <a:cs typeface="Lato"/>
                  <a:sym typeface="Lato"/>
                </a:rPr>
                <a:t>to monitor trainees supporting their study(ies). </a:t>
              </a:r>
              <a:endParaRPr sz="1100">
                <a:solidFill>
                  <a:srgbClr val="1A3E72"/>
                </a:solidFill>
                <a:latin typeface="Lato"/>
                <a:ea typeface="Lato"/>
                <a:cs typeface="Lato"/>
                <a:sym typeface="Lato"/>
              </a:endParaRPr>
            </a:p>
            <a:p>
              <a:pPr marL="0" lvl="0" indent="0" algn="ctr" rtl="0">
                <a:spcBef>
                  <a:spcPts val="0"/>
                </a:spcBef>
                <a:spcAft>
                  <a:spcPts val="0"/>
                </a:spcAft>
                <a:buNone/>
              </a:pPr>
              <a:endParaRPr sz="1200">
                <a:solidFill>
                  <a:srgbClr val="1A3E72"/>
                </a:solidFill>
                <a:latin typeface="Lato"/>
                <a:ea typeface="Lato"/>
                <a:cs typeface="Lato"/>
                <a:sym typeface="Lato"/>
              </a:endParaRPr>
            </a:p>
          </p:txBody>
        </p:sp>
        <p:sp>
          <p:nvSpPr>
            <p:cNvPr id="249" name="Google Shape;249;g27eaadc0cd9_1_701"/>
            <p:cNvSpPr/>
            <p:nvPr/>
          </p:nvSpPr>
          <p:spPr>
            <a:xfrm>
              <a:off x="7750881" y="1340227"/>
              <a:ext cx="1287600" cy="1824600"/>
            </a:xfrm>
            <a:prstGeom prst="roundRect">
              <a:avLst>
                <a:gd name="adj" fmla="val 16667"/>
              </a:avLst>
            </a:prstGeom>
            <a:noFill/>
            <a:ln w="19050" cap="flat" cmpd="sng">
              <a:solidFill>
                <a:srgbClr val="616BB3"/>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Clr>
                  <a:schemeClr val="dk1"/>
                </a:buClr>
                <a:buSzPts val="1100"/>
                <a:buFont typeface="Arial"/>
                <a:buNone/>
              </a:pPr>
              <a:endParaRPr sz="1100">
                <a:solidFill>
                  <a:srgbClr val="1A3E72"/>
                </a:solidFill>
                <a:latin typeface="Lato"/>
                <a:ea typeface="Lato"/>
                <a:cs typeface="Lato"/>
                <a:sym typeface="Lato"/>
              </a:endParaRPr>
            </a:p>
            <a:p>
              <a:pPr marL="0" lvl="0" indent="0" algn="ctr" rtl="0">
                <a:spcBef>
                  <a:spcPts val="0"/>
                </a:spcBef>
                <a:spcAft>
                  <a:spcPts val="0"/>
                </a:spcAft>
                <a:buNone/>
              </a:pPr>
              <a:endParaRPr sz="1100">
                <a:solidFill>
                  <a:srgbClr val="1A3E7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GB" sz="1100">
                  <a:solidFill>
                    <a:srgbClr val="1A3E72"/>
                  </a:solidFill>
                  <a:latin typeface="Lato"/>
                  <a:ea typeface="Lato"/>
                  <a:cs typeface="Lato"/>
                  <a:sym typeface="Lato"/>
                </a:rPr>
                <a:t>The Checklist gets signed off by Local PI and National Study Coordinator.</a:t>
              </a:r>
              <a:endParaRPr sz="1100">
                <a:solidFill>
                  <a:srgbClr val="1A3E7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endParaRPr sz="1100">
                <a:solidFill>
                  <a:srgbClr val="1A3E7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GB" sz="1100">
                  <a:solidFill>
                    <a:srgbClr val="1A3E72"/>
                  </a:solidFill>
                  <a:latin typeface="Lato"/>
                  <a:ea typeface="Lato"/>
                  <a:cs typeface="Lato"/>
                  <a:sym typeface="Lato"/>
                </a:rPr>
                <a:t>The Associate PI trainee must then </a:t>
              </a:r>
              <a:r>
                <a:rPr lang="en-GB" sz="1100" b="1">
                  <a:solidFill>
                    <a:srgbClr val="1A3E72"/>
                  </a:solidFill>
                  <a:latin typeface="Lato"/>
                  <a:ea typeface="Lato"/>
                  <a:cs typeface="Lato"/>
                  <a:sym typeface="Lato"/>
                </a:rPr>
                <a:t>Submit their completed and fully signed Checklist.</a:t>
              </a:r>
              <a:endParaRPr sz="1100" b="1">
                <a:solidFill>
                  <a:srgbClr val="1A3E7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endParaRPr sz="1100">
                <a:solidFill>
                  <a:srgbClr val="1A3E7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GB" sz="1100">
                  <a:solidFill>
                    <a:srgbClr val="1A3E72"/>
                  </a:solidFill>
                  <a:latin typeface="Lato"/>
                  <a:ea typeface="Lato"/>
                  <a:cs typeface="Lato"/>
                  <a:sym typeface="Lato"/>
                </a:rPr>
                <a:t>Certificate is issued, officially confirming ‘Associate PI’ status.</a:t>
              </a:r>
              <a:endParaRPr sz="1200">
                <a:solidFill>
                  <a:srgbClr val="1A3E7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endParaRPr sz="1200">
                <a:solidFill>
                  <a:srgbClr val="1A3E72"/>
                </a:solidFill>
                <a:latin typeface="Lato"/>
                <a:ea typeface="Lato"/>
                <a:cs typeface="Lato"/>
                <a:sym typeface="Lato"/>
              </a:endParaRPr>
            </a:p>
            <a:p>
              <a:pPr marL="0" lvl="0" indent="0" algn="ctr" rtl="0">
                <a:spcBef>
                  <a:spcPts val="0"/>
                </a:spcBef>
                <a:spcAft>
                  <a:spcPts val="0"/>
                </a:spcAft>
                <a:buNone/>
              </a:pPr>
              <a:endParaRPr sz="1100">
                <a:solidFill>
                  <a:srgbClr val="1A3E72"/>
                </a:solidFill>
                <a:latin typeface="Lato"/>
                <a:ea typeface="Lato"/>
                <a:cs typeface="Lato"/>
                <a:sym typeface="Lato"/>
              </a:endParaRPr>
            </a:p>
          </p:txBody>
        </p:sp>
      </p:grpSp>
      <p:sp>
        <p:nvSpPr>
          <p:cNvPr id="250" name="Google Shape;250;g27eaadc0cd9_1_701"/>
          <p:cNvSpPr txBox="1"/>
          <p:nvPr/>
        </p:nvSpPr>
        <p:spPr>
          <a:xfrm>
            <a:off x="329858" y="357700"/>
            <a:ext cx="11532300" cy="689400"/>
          </a:xfrm>
          <a:prstGeom prst="rect">
            <a:avLst/>
          </a:prstGeom>
          <a:noFill/>
          <a:ln>
            <a:noFill/>
          </a:ln>
        </p:spPr>
        <p:txBody>
          <a:bodyPr spcFirstLastPara="1" wrap="square" lIns="121900" tIns="121900" rIns="121900" bIns="121900" anchor="t" anchorCtr="0">
            <a:spAutoFit/>
          </a:bodyPr>
          <a:lstStyle/>
          <a:p>
            <a:pPr marL="0" marR="0" lvl="0" indent="0" algn="l" rtl="0">
              <a:lnSpc>
                <a:spcPct val="90000"/>
              </a:lnSpc>
              <a:spcBef>
                <a:spcPts val="0"/>
              </a:spcBef>
              <a:spcAft>
                <a:spcPts val="0"/>
              </a:spcAft>
              <a:buNone/>
            </a:pPr>
            <a:r>
              <a:rPr lang="en-GB" sz="3200" b="1">
                <a:solidFill>
                  <a:srgbClr val="193E72"/>
                </a:solidFill>
                <a:latin typeface="Inclusive Sans"/>
                <a:ea typeface="Inclusive Sans"/>
                <a:cs typeface="Inclusive Sans"/>
                <a:sym typeface="Inclusive Sans"/>
              </a:rPr>
              <a:t>Associate PI Scheme </a:t>
            </a:r>
            <a:r>
              <a:rPr lang="en-GB" sz="3200" b="1" u="sng">
                <a:solidFill>
                  <a:srgbClr val="193E72"/>
                </a:solidFill>
                <a:latin typeface="Inclusive Sans"/>
                <a:ea typeface="Inclusive Sans"/>
                <a:cs typeface="Inclusive Sans"/>
                <a:sym typeface="Inclusive Sans"/>
              </a:rPr>
              <a:t>Study</a:t>
            </a:r>
            <a:r>
              <a:rPr lang="en-GB" sz="3200" b="1">
                <a:solidFill>
                  <a:srgbClr val="193E72"/>
                </a:solidFill>
                <a:latin typeface="Inclusive Sans"/>
                <a:ea typeface="Inclusive Sans"/>
                <a:cs typeface="Inclusive Sans"/>
                <a:sym typeface="Inclusive Sans"/>
              </a:rPr>
              <a:t> process </a:t>
            </a:r>
            <a:endParaRPr sz="3200" b="1">
              <a:solidFill>
                <a:srgbClr val="193E72"/>
              </a:solidFill>
              <a:latin typeface="Inclusive Sans"/>
              <a:ea typeface="Inclusive Sans"/>
              <a:cs typeface="Inclusive Sans"/>
              <a:sym typeface="Inclusive Sans"/>
            </a:endParaRPr>
          </a:p>
        </p:txBody>
      </p:sp>
      <p:cxnSp>
        <p:nvCxnSpPr>
          <p:cNvPr id="251" name="Google Shape;251;g27eaadc0cd9_1_701"/>
          <p:cNvCxnSpPr>
            <a:stCxn id="247" idx="2"/>
            <a:endCxn id="252" idx="0"/>
          </p:cNvCxnSpPr>
          <p:nvPr/>
        </p:nvCxnSpPr>
        <p:spPr>
          <a:xfrm flipH="1">
            <a:off x="7094077" y="4745036"/>
            <a:ext cx="1200" cy="237300"/>
          </a:xfrm>
          <a:prstGeom prst="straightConnector1">
            <a:avLst/>
          </a:prstGeom>
          <a:noFill/>
          <a:ln w="28575" cap="flat" cmpd="sng">
            <a:solidFill>
              <a:srgbClr val="3FAF77"/>
            </a:solidFill>
            <a:prstDash val="solid"/>
            <a:round/>
            <a:headEnd type="none" w="med" len="med"/>
            <a:tailEnd type="none" w="med" len="med"/>
          </a:ln>
        </p:spPr>
      </p:cxnSp>
      <p:pic>
        <p:nvPicPr>
          <p:cNvPr id="253" name="Google Shape;253;g27eaadc0cd9_1_701"/>
          <p:cNvPicPr preferRelativeResize="0"/>
          <p:nvPr/>
        </p:nvPicPr>
        <p:blipFill>
          <a:blip r:embed="rId4">
            <a:alphaModFix/>
          </a:blip>
          <a:stretch>
            <a:fillRect/>
          </a:stretch>
        </p:blipFill>
        <p:spPr>
          <a:xfrm>
            <a:off x="10641325" y="4787650"/>
            <a:ext cx="1108476" cy="1620299"/>
          </a:xfrm>
          <a:prstGeom prst="rect">
            <a:avLst/>
          </a:prstGeom>
          <a:noFill/>
          <a:ln>
            <a:noFill/>
          </a:ln>
          <a:effectLst>
            <a:outerShdw blurRad="57150" dist="19050" dir="5400000" algn="bl" rotWithShape="0">
              <a:srgbClr val="000000">
                <a:alpha val="50000"/>
              </a:srgbClr>
            </a:outerShdw>
          </a:effectLst>
        </p:spPr>
      </p:pic>
      <p:cxnSp>
        <p:nvCxnSpPr>
          <p:cNvPr id="254" name="Google Shape;254;g27eaadc0cd9_1_701"/>
          <p:cNvCxnSpPr>
            <a:stCxn id="249" idx="2"/>
            <a:endCxn id="253" idx="0"/>
          </p:cNvCxnSpPr>
          <p:nvPr/>
        </p:nvCxnSpPr>
        <p:spPr>
          <a:xfrm>
            <a:off x="11192779" y="4603114"/>
            <a:ext cx="2700" cy="184500"/>
          </a:xfrm>
          <a:prstGeom prst="straightConnector1">
            <a:avLst/>
          </a:prstGeom>
          <a:noFill/>
          <a:ln w="28575" cap="flat" cmpd="sng">
            <a:solidFill>
              <a:srgbClr val="616BB3"/>
            </a:solidFill>
            <a:prstDash val="solid"/>
            <a:round/>
            <a:headEnd type="none" w="med" len="med"/>
            <a:tailEnd type="none" w="med" len="med"/>
          </a:ln>
        </p:spPr>
      </p:cxnSp>
      <p:pic>
        <p:nvPicPr>
          <p:cNvPr id="255" name="Google Shape;255;g27eaadc0cd9_1_701"/>
          <p:cNvPicPr preferRelativeResize="0"/>
          <p:nvPr/>
        </p:nvPicPr>
        <p:blipFill>
          <a:blip r:embed="rId5">
            <a:alphaModFix/>
          </a:blip>
          <a:stretch>
            <a:fillRect/>
          </a:stretch>
        </p:blipFill>
        <p:spPr>
          <a:xfrm>
            <a:off x="2062297" y="4123725"/>
            <a:ext cx="2150779" cy="1340249"/>
          </a:xfrm>
          <a:prstGeom prst="rect">
            <a:avLst/>
          </a:prstGeom>
          <a:noFill/>
          <a:ln>
            <a:noFill/>
          </a:ln>
          <a:effectLst>
            <a:outerShdw blurRad="57150" dist="19050" dir="5400000" algn="bl" rotWithShape="0">
              <a:srgbClr val="000000">
                <a:alpha val="50000"/>
              </a:srgbClr>
            </a:outerShdw>
          </a:effectLst>
        </p:spPr>
      </p:pic>
      <p:pic>
        <p:nvPicPr>
          <p:cNvPr id="252" name="Google Shape;252;g27eaadc0cd9_1_701"/>
          <p:cNvPicPr preferRelativeResize="0"/>
          <p:nvPr/>
        </p:nvPicPr>
        <p:blipFill>
          <a:blip r:embed="rId6">
            <a:alphaModFix/>
          </a:blip>
          <a:stretch>
            <a:fillRect/>
          </a:stretch>
        </p:blipFill>
        <p:spPr>
          <a:xfrm>
            <a:off x="6176488" y="4982477"/>
            <a:ext cx="1835475" cy="1340250"/>
          </a:xfrm>
          <a:prstGeom prst="rect">
            <a:avLst/>
          </a:prstGeom>
          <a:noFill/>
          <a:ln>
            <a:noFill/>
          </a:ln>
          <a:effectLst>
            <a:outerShdw blurRad="57150" dist="19050" dir="5400000" algn="bl" rotWithShape="0">
              <a:srgbClr val="000000">
                <a:alpha val="50000"/>
              </a:srgbClr>
            </a:outerShdw>
          </a:effectLst>
        </p:spPr>
      </p:pic>
      <p:pic>
        <p:nvPicPr>
          <p:cNvPr id="256" name="Google Shape;256;g27eaadc0cd9_1_701"/>
          <p:cNvPicPr preferRelativeResize="0"/>
          <p:nvPr/>
        </p:nvPicPr>
        <p:blipFill>
          <a:blip r:embed="rId7">
            <a:alphaModFix/>
          </a:blip>
          <a:stretch>
            <a:fillRect/>
          </a:stretch>
        </p:blipFill>
        <p:spPr>
          <a:xfrm>
            <a:off x="231575" y="4482275"/>
            <a:ext cx="1634300" cy="1512001"/>
          </a:xfrm>
          <a:prstGeom prst="rect">
            <a:avLst/>
          </a:prstGeom>
          <a:noFill/>
          <a:ln>
            <a:noFill/>
          </a:ln>
          <a:effectLst>
            <a:outerShdw blurRad="57150" dist="19050" dir="5400000" algn="bl" rotWithShape="0">
              <a:srgbClr val="000000">
                <a:alpha val="50000"/>
              </a:srgbClr>
            </a:outerShdw>
          </a:effectLst>
        </p:spPr>
      </p:pic>
      <p:cxnSp>
        <p:nvCxnSpPr>
          <p:cNvPr id="257" name="Google Shape;257;g27eaadc0cd9_1_701"/>
          <p:cNvCxnSpPr>
            <a:stCxn id="245" idx="2"/>
            <a:endCxn id="256" idx="0"/>
          </p:cNvCxnSpPr>
          <p:nvPr/>
        </p:nvCxnSpPr>
        <p:spPr>
          <a:xfrm>
            <a:off x="1045227" y="4255148"/>
            <a:ext cx="3600" cy="227100"/>
          </a:xfrm>
          <a:prstGeom prst="straightConnector1">
            <a:avLst/>
          </a:prstGeom>
          <a:noFill/>
          <a:ln w="28575" cap="flat" cmpd="sng">
            <a:solidFill>
              <a:srgbClr val="F7953E"/>
            </a:solidFill>
            <a:prstDash val="solid"/>
            <a:round/>
            <a:headEnd type="none" w="med" len="med"/>
            <a:tailEnd type="none" w="med" len="med"/>
          </a:ln>
        </p:spPr>
      </p:cxnSp>
      <p:sp>
        <p:nvSpPr>
          <p:cNvPr id="258" name="Google Shape;258;g27eaadc0cd9_1_701"/>
          <p:cNvSpPr txBox="1">
            <a:spLocks noGrp="1"/>
          </p:cNvSpPr>
          <p:nvPr>
            <p:ph type="subTitle" idx="2"/>
          </p:nvPr>
        </p:nvSpPr>
        <p:spPr>
          <a:xfrm>
            <a:off x="1151935" y="6407944"/>
            <a:ext cx="6097500" cy="1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GB"/>
              <a:t>Associate Principal Investigator (PI) Scheme</a:t>
            </a:r>
            <a:endParaRPr/>
          </a:p>
        </p:txBody>
      </p:sp>
    </p:spTree>
  </p:cSld>
  <p:clrMapOvr>
    <a:masterClrMapping/>
  </p:clrMapOvr>
</p:sld>
</file>

<file path=ppt/theme/theme1.xml><?xml version="1.0" encoding="utf-8"?>
<a:theme xmlns:a="http://schemas.openxmlformats.org/drawingml/2006/main" name="NIHR">
  <a:themeElements>
    <a:clrScheme name="NIHR 1">
      <a:dk1>
        <a:srgbClr val="1C285E"/>
      </a:dk1>
      <a:lt1>
        <a:srgbClr val="FFFFFF"/>
      </a:lt1>
      <a:dk2>
        <a:srgbClr val="FFD1E0"/>
      </a:dk2>
      <a:lt2>
        <a:srgbClr val="C3C5FF"/>
      </a:lt2>
      <a:accent1>
        <a:srgbClr val="FC5D5D"/>
      </a:accent1>
      <a:accent2>
        <a:srgbClr val="FAF3EB"/>
      </a:accent2>
      <a:accent3>
        <a:srgbClr val="C7E9FF"/>
      </a:accent3>
      <a:accent4>
        <a:srgbClr val="C5DCE5"/>
      </a:accent4>
      <a:accent5>
        <a:srgbClr val="804055"/>
      </a:accent5>
      <a:accent6>
        <a:srgbClr val="3C3C3C"/>
      </a:accent6>
      <a:hlink>
        <a:srgbClr val="0A5766"/>
      </a:hlink>
      <a:folHlink>
        <a:srgbClr val="3E439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2179</Words>
  <Application>Microsoft Office PowerPoint</Application>
  <PresentationFormat>Widescreen</PresentationFormat>
  <Paragraphs>248</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Lato</vt:lpstr>
      <vt:lpstr>Inclusive Sans</vt:lpstr>
      <vt:lpstr>Arial</vt:lpstr>
      <vt:lpstr>NIHR</vt:lpstr>
      <vt:lpstr>Associate Principal Investigator (PI) Scheme</vt:lpstr>
      <vt:lpstr>PowerPoint Presentation</vt:lpstr>
      <vt:lpstr>What is the Associate Principal Investigator Scheme?</vt:lpstr>
      <vt:lpstr>Aims of the Associate PI Scheme </vt:lpstr>
      <vt:lpstr>Structure of the Associate PI Scheme</vt:lpstr>
      <vt:lpstr>Associate PI Scheme – Endorsements</vt:lpstr>
      <vt:lpstr>Associate PI Scheme – GMC Acknowledgment </vt:lpstr>
      <vt:lpstr>Associate PI Scheme - Study Eligibility Criteria</vt:lpstr>
      <vt:lpstr>PowerPoint Presentation</vt:lpstr>
      <vt:lpstr>Associate PI Scheme - Trainee Eligibility Criteria</vt:lpstr>
      <vt:lpstr>PowerPoint Presentation</vt:lpstr>
      <vt:lpstr>Associate PI Scheme - Checklist Activities</vt:lpstr>
      <vt:lpstr>PowerPoint Presentation</vt:lpstr>
      <vt:lpstr>Alumni Survey feedback</vt:lpstr>
      <vt:lpstr>Feedback from the Associate PIs who are taking part in the Scheme </vt:lpstr>
      <vt:lpstr>Feedback from study teams who are taking part in the Scheme </vt:lpstr>
      <vt:lpstr>Check out our Additional Resources Website (linked) </vt:lpstr>
      <vt:lpstr>How to get involved</vt:lpstr>
      <vt:lpstr>For further information,  visit the website at   www.NIHR.ac.uk/AssociatePIScheme  or scan the QR code below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Wadsley, Jonathan (Oncology)</dc:creator>
  <cp:lastModifiedBy>Ruiz, Rebecca</cp:lastModifiedBy>
  <cp:revision>1</cp:revision>
  <dcterms:modified xsi:type="dcterms:W3CDTF">2026-06-01T11:39:36Z</dcterms:modified>
</cp:coreProperties>
</file>