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atley, Francine M" initials="HFM" lastIdx="2" clrIdx="0"/>
  <p:cmAuthor id="1" name="Joseph Shalhoub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6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2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54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30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9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3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4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5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1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9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3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5153D-9571-5643-8628-82C6FF2DAB5C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6347E-AF05-A845-90EC-58F53086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5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8227" y="5690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3300" dirty="0" smtClean="0"/>
              <a:t/>
            </a:r>
            <a:br>
              <a:rPr lang="en-GB" sz="3300" dirty="0" smtClean="0"/>
            </a:br>
            <a:r>
              <a:rPr lang="en-GB" sz="3300" dirty="0" smtClean="0"/>
              <a:t>Have you recently suffered from a deep vein thrombosis (DVT) (</a:t>
            </a:r>
            <a:r>
              <a:rPr lang="en-GB" sz="3300" dirty="0"/>
              <a:t>a blood clot in the leg veins</a:t>
            </a:r>
            <a:r>
              <a:rPr lang="en-GB" sz="3300" dirty="0" smtClean="0"/>
              <a:t>)? </a:t>
            </a:r>
            <a:r>
              <a:rPr lang="en-GB" sz="3300" dirty="0"/>
              <a:t/>
            </a:r>
            <a:br>
              <a:rPr lang="en-GB" sz="3300" dirty="0"/>
            </a:br>
            <a:r>
              <a:rPr lang="en-GB" sz="4000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943" y="1333515"/>
            <a:ext cx="9144000" cy="1472453"/>
          </a:xfrm>
          <a:solidFill>
            <a:srgbClr val="EC6340"/>
          </a:solidFill>
        </p:spPr>
        <p:txBody>
          <a:bodyPr anchor="ctr" anchorCtr="1">
            <a:noAutofit/>
          </a:bodyPr>
          <a:lstStyle/>
          <a:p>
            <a:r>
              <a:rPr lang="en-US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 are conducting a clinical study to determine</a:t>
            </a:r>
            <a:br>
              <a:rPr lang="en-US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sz="24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if using </a:t>
            </a:r>
            <a:r>
              <a:rPr lang="en-GB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compression stockings in </a:t>
            </a:r>
            <a:r>
              <a:rPr lang="en-GB" sz="24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 to standard </a:t>
            </a:r>
            <a:r>
              <a:rPr lang="en-GB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care can prevent </a:t>
            </a:r>
            <a:r>
              <a:rPr lang="en-GB" sz="24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long-term </a:t>
            </a:r>
            <a:r>
              <a:rPr lang="en-GB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symptoms such as pain</a:t>
            </a:r>
            <a:r>
              <a:rPr lang="en-GB" sz="245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swelling and ulceration</a:t>
            </a:r>
            <a:r>
              <a:rPr lang="en-GB" sz="245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which may develop following a DVT.</a:t>
            </a:r>
            <a:endParaRPr lang="en-GB" sz="245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-4943" y="4278393"/>
            <a:ext cx="9144000" cy="1038186"/>
          </a:xfrm>
          <a:prstGeom prst="rect">
            <a:avLst/>
          </a:prstGeom>
          <a:solidFill>
            <a:srgbClr val="EC6340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  <a:latin typeface="Helvetica"/>
                <a:cs typeface="Helvetica"/>
              </a:rPr>
              <a:t>For more information, please ask your nurse or doctor,</a:t>
            </a:r>
            <a:br>
              <a:rPr lang="en-US" sz="2800" dirty="0" smtClean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800" dirty="0" smtClean="0">
                <a:solidFill>
                  <a:schemeClr val="bg1"/>
                </a:solidFill>
                <a:latin typeface="Helvetica"/>
                <a:cs typeface="Helvetica"/>
              </a:rPr>
              <a:t>or call the research nurse on </a:t>
            </a:r>
            <a:r>
              <a:rPr lang="en-GB" sz="2800" dirty="0" smtClean="0">
                <a:solidFill>
                  <a:schemeClr val="bg1"/>
                </a:solidFill>
              </a:rPr>
              <a:t>0207 188 8632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  <a:endParaRPr lang="en-US" sz="28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9" name="Picture 5183" descr="IC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3426" y="5569767"/>
            <a:ext cx="22272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733" y="5427055"/>
            <a:ext cx="220654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358" y="5438962"/>
            <a:ext cx="1295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Funded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by 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4686" y="5415243"/>
            <a:ext cx="1295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Sponsored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by</a:t>
            </a:r>
            <a:endParaRPr lang="en-GB" sz="11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0004" y="5384987"/>
            <a:ext cx="1295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Supported by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-4943" y="6202733"/>
            <a:ext cx="9144000" cy="5962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i="1" dirty="0"/>
              <a:t>This project is funded by the National Institute for Health Research (NIHR), Health Technology Assessment programme </a:t>
            </a:r>
            <a:r>
              <a:rPr lang="en-GB" sz="1100" i="1" dirty="0" smtClean="0"/>
              <a:t>grant</a:t>
            </a:r>
            <a:endParaRPr lang="en-GB" sz="1100" i="1" dirty="0"/>
          </a:p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CHAPS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Recruitment Poster Version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1.0  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02/09/201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9    	IRAS ID </a:t>
            </a:r>
            <a:r>
              <a:rPr lang="en-GB" sz="1100" dirty="0"/>
              <a:t>263041</a:t>
            </a:r>
            <a:r>
              <a:rPr lang="en-GB" sz="1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     Sponsor Reference: </a:t>
            </a:r>
            <a:r>
              <a:rPr lang="en-GB" sz="1100" dirty="0"/>
              <a:t>19CX5434 </a:t>
            </a:r>
            <a:r>
              <a:rPr lang="en-GB" sz="1100" dirty="0" smtClean="0"/>
              <a:t> </a:t>
            </a:r>
          </a:p>
          <a:p>
            <a:r>
              <a:rPr lang="en-GB" sz="1100" dirty="0" smtClean="0"/>
              <a:t>(Approved by 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REC: </a:t>
            </a:r>
            <a:r>
              <a:rPr lang="en-GB" sz="1100" dirty="0"/>
              <a:t>London- Bloomsbury 14/10/2019)</a:t>
            </a:r>
            <a:endParaRPr lang="en-US" sz="1100" dirty="0"/>
          </a:p>
        </p:txBody>
      </p:sp>
      <p:pic>
        <p:nvPicPr>
          <p:cNvPr id="1030" name="Picture 6" descr="Image result for thrombosis uk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8" b="24229"/>
          <a:stretch/>
        </p:blipFill>
        <p:spPr bwMode="auto">
          <a:xfrm>
            <a:off x="6630624" y="5638452"/>
            <a:ext cx="2068879" cy="60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b="9091"/>
          <a:stretch/>
        </p:blipFill>
        <p:spPr bwMode="auto">
          <a:xfrm>
            <a:off x="3432573" y="2960492"/>
            <a:ext cx="2278855" cy="12646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4692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Office Theme</vt:lpstr>
      <vt:lpstr> Have you recently suffered from a deep vein thrombosis (DVT) (a blood clot in the leg veins)?  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coming to hospital for a planned operation?</dc:title>
  <dc:creator>Joseph Shalhoub</dc:creator>
  <cp:lastModifiedBy>Lawton, Rebecca</cp:lastModifiedBy>
  <cp:revision>38</cp:revision>
  <cp:lastPrinted>2020-02-04T15:26:18Z</cp:lastPrinted>
  <dcterms:created xsi:type="dcterms:W3CDTF">2015-08-23T19:59:11Z</dcterms:created>
  <dcterms:modified xsi:type="dcterms:W3CDTF">2020-02-04T15:26:26Z</dcterms:modified>
</cp:coreProperties>
</file>