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90" r:id="rId2"/>
    <p:sldId id="1023" r:id="rId3"/>
    <p:sldId id="1033" r:id="rId4"/>
    <p:sldId id="1034" r:id="rId5"/>
    <p:sldId id="1035" r:id="rId6"/>
    <p:sldId id="1037" r:id="rId7"/>
    <p:sldId id="1038" r:id="rId8"/>
    <p:sldId id="1039" r:id="rId9"/>
    <p:sldId id="1036" r:id="rId10"/>
    <p:sldId id="1024" r:id="rId11"/>
    <p:sldId id="1030" r:id="rId12"/>
    <p:sldId id="687" r:id="rId13"/>
    <p:sldId id="1022" r:id="rId14"/>
    <p:sldId id="1031" r:id="rId15"/>
    <p:sldId id="1025" r:id="rId16"/>
    <p:sldId id="1032" r:id="rId17"/>
    <p:sldId id="1040" r:id="rId18"/>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9517DA-5733-476C-A71F-C4CAF08B2FD8}" v="61" dt="2025-03-24T07:04:05.448"/>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35" autoAdjust="0"/>
    <p:restoredTop sz="82336" autoAdjust="0"/>
  </p:normalViewPr>
  <p:slideViewPr>
    <p:cSldViewPr snapToGrid="0" showGuides="1">
      <p:cViewPr>
        <p:scale>
          <a:sx n="60" d="100"/>
          <a:sy n="60" d="100"/>
        </p:scale>
        <p:origin x="1132" y="28"/>
      </p:cViewPr>
      <p:guideLst>
        <p:guide orient="horz" pos="2160"/>
        <p:guide pos="3840"/>
      </p:guideLst>
    </p:cSldViewPr>
  </p:slideViewPr>
  <p:notesTextViewPr>
    <p:cViewPr>
      <p:scale>
        <a:sx n="1" d="1"/>
        <a:sy n="1" d="1"/>
      </p:scale>
      <p:origin x="0" y="0"/>
    </p:cViewPr>
  </p:notesTextViewPr>
  <p:sorterViewPr>
    <p:cViewPr>
      <p:scale>
        <a:sx n="1" d="2"/>
        <a:sy n="1" d="2"/>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nonico Martin, Esther I" userId="98f363ee-f92c-4bdd-acde-4ecf7693dba4" providerId="ADAL" clId="{769517DA-5733-476C-A71F-C4CAF08B2FD8}"/>
    <pc:docChg chg="undo custSel addSld delSld modSld sldOrd modMainMaster">
      <pc:chgData name="Canonico Martin, Esther I" userId="98f363ee-f92c-4bdd-acde-4ecf7693dba4" providerId="ADAL" clId="{769517DA-5733-476C-A71F-C4CAF08B2FD8}" dt="2025-03-24T07:05:26.240" v="3169" actId="20577"/>
      <pc:docMkLst>
        <pc:docMk/>
      </pc:docMkLst>
      <pc:sldChg chg="modSp mod">
        <pc:chgData name="Canonico Martin, Esther I" userId="98f363ee-f92c-4bdd-acde-4ecf7693dba4" providerId="ADAL" clId="{769517DA-5733-476C-A71F-C4CAF08B2FD8}" dt="2025-03-21T11:50:11.083" v="133" actId="14100"/>
        <pc:sldMkLst>
          <pc:docMk/>
          <pc:sldMk cId="3479372449" sldId="290"/>
        </pc:sldMkLst>
        <pc:spChg chg="mod">
          <ac:chgData name="Canonico Martin, Esther I" userId="98f363ee-f92c-4bdd-acde-4ecf7693dba4" providerId="ADAL" clId="{769517DA-5733-476C-A71F-C4CAF08B2FD8}" dt="2025-03-21T11:50:11.083" v="133" actId="14100"/>
          <ac:spMkLst>
            <pc:docMk/>
            <pc:sldMk cId="3479372449" sldId="290"/>
            <ac:spMk id="3" creationId="{ABBB3374-F34C-73B6-0BC3-6802BC223670}"/>
          </ac:spMkLst>
        </pc:spChg>
        <pc:spChg chg="mod">
          <ac:chgData name="Canonico Martin, Esther I" userId="98f363ee-f92c-4bdd-acde-4ecf7693dba4" providerId="ADAL" clId="{769517DA-5733-476C-A71F-C4CAF08B2FD8}" dt="2025-03-21T11:49:19.980" v="115" actId="20577"/>
          <ac:spMkLst>
            <pc:docMk/>
            <pc:sldMk cId="3479372449" sldId="290"/>
            <ac:spMk id="6" creationId="{FFF73ACE-1796-B607-7D06-F0969570FB5D}"/>
          </ac:spMkLst>
        </pc:spChg>
      </pc:sldChg>
      <pc:sldChg chg="del">
        <pc:chgData name="Canonico Martin, Esther I" userId="98f363ee-f92c-4bdd-acde-4ecf7693dba4" providerId="ADAL" clId="{769517DA-5733-476C-A71F-C4CAF08B2FD8}" dt="2025-03-21T14:02:54.558" v="1594" actId="47"/>
        <pc:sldMkLst>
          <pc:docMk/>
          <pc:sldMk cId="624633227" sldId="294"/>
        </pc:sldMkLst>
      </pc:sldChg>
      <pc:sldChg chg="addSp modSp del mod ord modNotesTx">
        <pc:chgData name="Canonico Martin, Esther I" userId="98f363ee-f92c-4bdd-acde-4ecf7693dba4" providerId="ADAL" clId="{769517DA-5733-476C-A71F-C4CAF08B2FD8}" dt="2025-03-21T13:49:12.480" v="1247" actId="47"/>
        <pc:sldMkLst>
          <pc:docMk/>
          <pc:sldMk cId="3735834741" sldId="298"/>
        </pc:sldMkLst>
      </pc:sldChg>
      <pc:sldChg chg="modSp del mod ord modNotesTx">
        <pc:chgData name="Canonico Martin, Esther I" userId="98f363ee-f92c-4bdd-acde-4ecf7693dba4" providerId="ADAL" clId="{769517DA-5733-476C-A71F-C4CAF08B2FD8}" dt="2025-03-21T13:57:08.076" v="1447" actId="47"/>
        <pc:sldMkLst>
          <pc:docMk/>
          <pc:sldMk cId="368547180" sldId="316"/>
        </pc:sldMkLst>
      </pc:sldChg>
      <pc:sldChg chg="del">
        <pc:chgData name="Canonico Martin, Esther I" userId="98f363ee-f92c-4bdd-acde-4ecf7693dba4" providerId="ADAL" clId="{769517DA-5733-476C-A71F-C4CAF08B2FD8}" dt="2025-03-21T12:54:39.420" v="454" actId="47"/>
        <pc:sldMkLst>
          <pc:docMk/>
          <pc:sldMk cId="2341758269" sldId="317"/>
        </pc:sldMkLst>
      </pc:sldChg>
      <pc:sldChg chg="del">
        <pc:chgData name="Canonico Martin, Esther I" userId="98f363ee-f92c-4bdd-acde-4ecf7693dba4" providerId="ADAL" clId="{769517DA-5733-476C-A71F-C4CAF08B2FD8}" dt="2025-03-21T12:54:39.420" v="454" actId="47"/>
        <pc:sldMkLst>
          <pc:docMk/>
          <pc:sldMk cId="1274854357" sldId="318"/>
        </pc:sldMkLst>
      </pc:sldChg>
      <pc:sldChg chg="del">
        <pc:chgData name="Canonico Martin, Esther I" userId="98f363ee-f92c-4bdd-acde-4ecf7693dba4" providerId="ADAL" clId="{769517DA-5733-476C-A71F-C4CAF08B2FD8}" dt="2025-03-21T12:54:39.420" v="454" actId="47"/>
        <pc:sldMkLst>
          <pc:docMk/>
          <pc:sldMk cId="3236107315" sldId="319"/>
        </pc:sldMkLst>
      </pc:sldChg>
      <pc:sldChg chg="del">
        <pc:chgData name="Canonico Martin, Esther I" userId="98f363ee-f92c-4bdd-acde-4ecf7693dba4" providerId="ADAL" clId="{769517DA-5733-476C-A71F-C4CAF08B2FD8}" dt="2025-03-21T12:54:39.420" v="454" actId="47"/>
        <pc:sldMkLst>
          <pc:docMk/>
          <pc:sldMk cId="3074274245" sldId="320"/>
        </pc:sldMkLst>
      </pc:sldChg>
      <pc:sldChg chg="del">
        <pc:chgData name="Canonico Martin, Esther I" userId="98f363ee-f92c-4bdd-acde-4ecf7693dba4" providerId="ADAL" clId="{769517DA-5733-476C-A71F-C4CAF08B2FD8}" dt="2025-03-21T12:54:39.420" v="454" actId="47"/>
        <pc:sldMkLst>
          <pc:docMk/>
          <pc:sldMk cId="2284039990" sldId="321"/>
        </pc:sldMkLst>
      </pc:sldChg>
      <pc:sldChg chg="del">
        <pc:chgData name="Canonico Martin, Esther I" userId="98f363ee-f92c-4bdd-acde-4ecf7693dba4" providerId="ADAL" clId="{769517DA-5733-476C-A71F-C4CAF08B2FD8}" dt="2025-03-21T12:54:39.420" v="454" actId="47"/>
        <pc:sldMkLst>
          <pc:docMk/>
          <pc:sldMk cId="3888996198" sldId="322"/>
        </pc:sldMkLst>
      </pc:sldChg>
      <pc:sldChg chg="del">
        <pc:chgData name="Canonico Martin, Esther I" userId="98f363ee-f92c-4bdd-acde-4ecf7693dba4" providerId="ADAL" clId="{769517DA-5733-476C-A71F-C4CAF08B2FD8}" dt="2025-03-21T12:54:39.420" v="454" actId="47"/>
        <pc:sldMkLst>
          <pc:docMk/>
          <pc:sldMk cId="1179364365" sldId="323"/>
        </pc:sldMkLst>
      </pc:sldChg>
      <pc:sldChg chg="del">
        <pc:chgData name="Canonico Martin, Esther I" userId="98f363ee-f92c-4bdd-acde-4ecf7693dba4" providerId="ADAL" clId="{769517DA-5733-476C-A71F-C4CAF08B2FD8}" dt="2025-03-21T12:54:39.420" v="454" actId="47"/>
        <pc:sldMkLst>
          <pc:docMk/>
          <pc:sldMk cId="3799531710" sldId="324"/>
        </pc:sldMkLst>
      </pc:sldChg>
      <pc:sldChg chg="del">
        <pc:chgData name="Canonico Martin, Esther I" userId="98f363ee-f92c-4bdd-acde-4ecf7693dba4" providerId="ADAL" clId="{769517DA-5733-476C-A71F-C4CAF08B2FD8}" dt="2025-03-21T12:54:39.420" v="454" actId="47"/>
        <pc:sldMkLst>
          <pc:docMk/>
          <pc:sldMk cId="1834445474" sldId="325"/>
        </pc:sldMkLst>
      </pc:sldChg>
      <pc:sldChg chg="del">
        <pc:chgData name="Canonico Martin, Esther I" userId="98f363ee-f92c-4bdd-acde-4ecf7693dba4" providerId="ADAL" clId="{769517DA-5733-476C-A71F-C4CAF08B2FD8}" dt="2025-03-21T12:54:39.420" v="454" actId="47"/>
        <pc:sldMkLst>
          <pc:docMk/>
          <pc:sldMk cId="3742266344" sldId="326"/>
        </pc:sldMkLst>
      </pc:sldChg>
      <pc:sldChg chg="del">
        <pc:chgData name="Canonico Martin, Esther I" userId="98f363ee-f92c-4bdd-acde-4ecf7693dba4" providerId="ADAL" clId="{769517DA-5733-476C-A71F-C4CAF08B2FD8}" dt="2025-03-21T12:54:39.420" v="454" actId="47"/>
        <pc:sldMkLst>
          <pc:docMk/>
          <pc:sldMk cId="1589691183" sldId="327"/>
        </pc:sldMkLst>
      </pc:sldChg>
      <pc:sldChg chg="del">
        <pc:chgData name="Canonico Martin, Esther I" userId="98f363ee-f92c-4bdd-acde-4ecf7693dba4" providerId="ADAL" clId="{769517DA-5733-476C-A71F-C4CAF08B2FD8}" dt="2025-03-21T12:54:39.420" v="454" actId="47"/>
        <pc:sldMkLst>
          <pc:docMk/>
          <pc:sldMk cId="3275545552" sldId="328"/>
        </pc:sldMkLst>
      </pc:sldChg>
      <pc:sldChg chg="del">
        <pc:chgData name="Canonico Martin, Esther I" userId="98f363ee-f92c-4bdd-acde-4ecf7693dba4" providerId="ADAL" clId="{769517DA-5733-476C-A71F-C4CAF08B2FD8}" dt="2025-03-21T12:54:39.420" v="454" actId="47"/>
        <pc:sldMkLst>
          <pc:docMk/>
          <pc:sldMk cId="2465179567" sldId="329"/>
        </pc:sldMkLst>
      </pc:sldChg>
      <pc:sldChg chg="del">
        <pc:chgData name="Canonico Martin, Esther I" userId="98f363ee-f92c-4bdd-acde-4ecf7693dba4" providerId="ADAL" clId="{769517DA-5733-476C-A71F-C4CAF08B2FD8}" dt="2025-03-21T12:54:39.420" v="454" actId="47"/>
        <pc:sldMkLst>
          <pc:docMk/>
          <pc:sldMk cId="3515941520" sldId="330"/>
        </pc:sldMkLst>
      </pc:sldChg>
      <pc:sldChg chg="del">
        <pc:chgData name="Canonico Martin, Esther I" userId="98f363ee-f92c-4bdd-acde-4ecf7693dba4" providerId="ADAL" clId="{769517DA-5733-476C-A71F-C4CAF08B2FD8}" dt="2025-03-21T12:54:39.420" v="454" actId="47"/>
        <pc:sldMkLst>
          <pc:docMk/>
          <pc:sldMk cId="3981020875" sldId="331"/>
        </pc:sldMkLst>
      </pc:sldChg>
      <pc:sldChg chg="del">
        <pc:chgData name="Canonico Martin, Esther I" userId="98f363ee-f92c-4bdd-acde-4ecf7693dba4" providerId="ADAL" clId="{769517DA-5733-476C-A71F-C4CAF08B2FD8}" dt="2025-03-21T12:54:39.420" v="454" actId="47"/>
        <pc:sldMkLst>
          <pc:docMk/>
          <pc:sldMk cId="353679274" sldId="332"/>
        </pc:sldMkLst>
      </pc:sldChg>
      <pc:sldChg chg="addSp modSp add mod ord setBg">
        <pc:chgData name="Canonico Martin, Esther I" userId="98f363ee-f92c-4bdd-acde-4ecf7693dba4" providerId="ADAL" clId="{769517DA-5733-476C-A71F-C4CAF08B2FD8}" dt="2025-03-24T07:05:09.795" v="3164" actId="5793"/>
        <pc:sldMkLst>
          <pc:docMk/>
          <pc:sldMk cId="2137523220" sldId="687"/>
        </pc:sldMkLst>
        <pc:spChg chg="mod">
          <ac:chgData name="Canonico Martin, Esther I" userId="98f363ee-f92c-4bdd-acde-4ecf7693dba4" providerId="ADAL" clId="{769517DA-5733-476C-A71F-C4CAF08B2FD8}" dt="2025-03-21T11:56:31.590" v="352" actId="1076"/>
          <ac:spMkLst>
            <pc:docMk/>
            <pc:sldMk cId="2137523220" sldId="687"/>
            <ac:spMk id="2" creationId="{282E32B4-1A76-DA36-9445-BEB954635AEA}"/>
          </ac:spMkLst>
        </pc:spChg>
        <pc:spChg chg="add mod">
          <ac:chgData name="Canonico Martin, Esther I" userId="98f363ee-f92c-4bdd-acde-4ecf7693dba4" providerId="ADAL" clId="{769517DA-5733-476C-A71F-C4CAF08B2FD8}" dt="2025-03-21T13:53:11.855" v="1281"/>
          <ac:spMkLst>
            <pc:docMk/>
            <pc:sldMk cId="2137523220" sldId="687"/>
            <ac:spMk id="3" creationId="{F2AFE416-BA45-F554-75BC-E3156A54D925}"/>
          </ac:spMkLst>
        </pc:spChg>
        <pc:spChg chg="add mod">
          <ac:chgData name="Canonico Martin, Esther I" userId="98f363ee-f92c-4bdd-acde-4ecf7693dba4" providerId="ADAL" clId="{769517DA-5733-476C-A71F-C4CAF08B2FD8}" dt="2025-03-21T13:53:11.855" v="1281"/>
          <ac:spMkLst>
            <pc:docMk/>
            <pc:sldMk cId="2137523220" sldId="687"/>
            <ac:spMk id="4" creationId="{5078CF22-D56B-288C-4D47-8DE4487B29F3}"/>
          </ac:spMkLst>
        </pc:spChg>
        <pc:spChg chg="add mod">
          <ac:chgData name="Canonico Martin, Esther I" userId="98f363ee-f92c-4bdd-acde-4ecf7693dba4" providerId="ADAL" clId="{769517DA-5733-476C-A71F-C4CAF08B2FD8}" dt="2025-03-21T13:53:11.855" v="1281"/>
          <ac:spMkLst>
            <pc:docMk/>
            <pc:sldMk cId="2137523220" sldId="687"/>
            <ac:spMk id="5" creationId="{63C456D3-1818-48A0-3111-36D9351AF2AD}"/>
          </ac:spMkLst>
        </pc:spChg>
        <pc:spChg chg="mod">
          <ac:chgData name="Canonico Martin, Esther I" userId="98f363ee-f92c-4bdd-acde-4ecf7693dba4" providerId="ADAL" clId="{769517DA-5733-476C-A71F-C4CAF08B2FD8}" dt="2025-03-24T07:05:09.795" v="3164" actId="5793"/>
          <ac:spMkLst>
            <pc:docMk/>
            <pc:sldMk cId="2137523220" sldId="687"/>
            <ac:spMk id="6" creationId="{A1CC8B93-1A9D-07CD-4C46-3B1F1FCC2350}"/>
          </ac:spMkLst>
        </pc:spChg>
      </pc:sldChg>
      <pc:sldChg chg="addSp modSp add mod setBg modNotesTx">
        <pc:chgData name="Canonico Martin, Esther I" userId="98f363ee-f92c-4bdd-acde-4ecf7693dba4" providerId="ADAL" clId="{769517DA-5733-476C-A71F-C4CAF08B2FD8}" dt="2025-03-24T07:05:26.240" v="3169" actId="20577"/>
        <pc:sldMkLst>
          <pc:docMk/>
          <pc:sldMk cId="2442123808" sldId="1022"/>
        </pc:sldMkLst>
        <pc:spChg chg="mod">
          <ac:chgData name="Canonico Martin, Esther I" userId="98f363ee-f92c-4bdd-acde-4ecf7693dba4" providerId="ADAL" clId="{769517DA-5733-476C-A71F-C4CAF08B2FD8}" dt="2025-03-24T07:05:26.240" v="3169" actId="20577"/>
          <ac:spMkLst>
            <pc:docMk/>
            <pc:sldMk cId="2442123808" sldId="1022"/>
            <ac:spMk id="2" creationId="{E9E91DFD-0B3E-A34A-A32B-9DB5EF286D89}"/>
          </ac:spMkLst>
        </pc:spChg>
        <pc:spChg chg="add mod">
          <ac:chgData name="Canonico Martin, Esther I" userId="98f363ee-f92c-4bdd-acde-4ecf7693dba4" providerId="ADAL" clId="{769517DA-5733-476C-A71F-C4CAF08B2FD8}" dt="2025-03-21T13:53:07.208" v="1279"/>
          <ac:spMkLst>
            <pc:docMk/>
            <pc:sldMk cId="2442123808" sldId="1022"/>
            <ac:spMk id="3" creationId="{6FA05B63-680A-9351-0080-AA8174AF798F}"/>
          </ac:spMkLst>
        </pc:spChg>
        <pc:spChg chg="add mod">
          <ac:chgData name="Canonico Martin, Esther I" userId="98f363ee-f92c-4bdd-acde-4ecf7693dba4" providerId="ADAL" clId="{769517DA-5733-476C-A71F-C4CAF08B2FD8}" dt="2025-03-21T13:53:07.208" v="1279"/>
          <ac:spMkLst>
            <pc:docMk/>
            <pc:sldMk cId="2442123808" sldId="1022"/>
            <ac:spMk id="5" creationId="{05BA1F6D-0490-BC85-43A2-909D312DEDD5}"/>
          </ac:spMkLst>
        </pc:spChg>
        <pc:spChg chg="mod">
          <ac:chgData name="Canonico Martin, Esther I" userId="98f363ee-f92c-4bdd-acde-4ecf7693dba4" providerId="ADAL" clId="{769517DA-5733-476C-A71F-C4CAF08B2FD8}" dt="2025-03-21T13:57:46.528" v="1452" actId="14100"/>
          <ac:spMkLst>
            <pc:docMk/>
            <pc:sldMk cId="2442123808" sldId="1022"/>
            <ac:spMk id="6" creationId="{4F36ED1E-58E1-5046-B9E9-8EEA9770735D}"/>
          </ac:spMkLst>
        </pc:spChg>
        <pc:spChg chg="add mod">
          <ac:chgData name="Canonico Martin, Esther I" userId="98f363ee-f92c-4bdd-acde-4ecf7693dba4" providerId="ADAL" clId="{769517DA-5733-476C-A71F-C4CAF08B2FD8}" dt="2025-03-21T13:53:07.208" v="1279"/>
          <ac:spMkLst>
            <pc:docMk/>
            <pc:sldMk cId="2442123808" sldId="1022"/>
            <ac:spMk id="7" creationId="{123AFF24-9328-5392-3D3F-A5377B4B899A}"/>
          </ac:spMkLst>
        </pc:spChg>
      </pc:sldChg>
      <pc:sldChg chg="addSp delSp modSp add mod ord setBg">
        <pc:chgData name="Canonico Martin, Esther I" userId="98f363ee-f92c-4bdd-acde-4ecf7693dba4" providerId="ADAL" clId="{769517DA-5733-476C-A71F-C4CAF08B2FD8}" dt="2025-03-21T16:37:47.044" v="2469"/>
        <pc:sldMkLst>
          <pc:docMk/>
          <pc:sldMk cId="1372568155" sldId="1023"/>
        </pc:sldMkLst>
        <pc:spChg chg="add mod">
          <ac:chgData name="Canonico Martin, Esther I" userId="98f363ee-f92c-4bdd-acde-4ecf7693dba4" providerId="ADAL" clId="{769517DA-5733-476C-A71F-C4CAF08B2FD8}" dt="2025-03-21T11:52:48.584" v="221" actId="20577"/>
          <ac:spMkLst>
            <pc:docMk/>
            <pc:sldMk cId="1372568155" sldId="1023"/>
            <ac:spMk id="3" creationId="{77A366E2-9611-CF55-5FB3-94CEBFEDA598}"/>
          </ac:spMkLst>
        </pc:spChg>
        <pc:spChg chg="add mod">
          <ac:chgData name="Canonico Martin, Esther I" userId="98f363ee-f92c-4bdd-acde-4ecf7693dba4" providerId="ADAL" clId="{769517DA-5733-476C-A71F-C4CAF08B2FD8}" dt="2025-03-21T16:00:59.392" v="1858" actId="207"/>
          <ac:spMkLst>
            <pc:docMk/>
            <pc:sldMk cId="1372568155" sldId="1023"/>
            <ac:spMk id="8" creationId="{823C56BC-7F35-2595-2163-5E147AD022D0}"/>
          </ac:spMkLst>
        </pc:spChg>
        <pc:spChg chg="add mod">
          <ac:chgData name="Canonico Martin, Esther I" userId="98f363ee-f92c-4bdd-acde-4ecf7693dba4" providerId="ADAL" clId="{769517DA-5733-476C-A71F-C4CAF08B2FD8}" dt="2025-03-21T13:53:10.713" v="1280"/>
          <ac:spMkLst>
            <pc:docMk/>
            <pc:sldMk cId="1372568155" sldId="1023"/>
            <ac:spMk id="12" creationId="{8BC1F3D0-92E9-0C07-E243-73E3F0A3880F}"/>
          </ac:spMkLst>
        </pc:spChg>
        <pc:spChg chg="add mod">
          <ac:chgData name="Canonico Martin, Esther I" userId="98f363ee-f92c-4bdd-acde-4ecf7693dba4" providerId="ADAL" clId="{769517DA-5733-476C-A71F-C4CAF08B2FD8}" dt="2025-03-21T13:53:10.713" v="1280"/>
          <ac:spMkLst>
            <pc:docMk/>
            <pc:sldMk cId="1372568155" sldId="1023"/>
            <ac:spMk id="13" creationId="{F860B7B9-087F-9FC7-27C1-85A83076221E}"/>
          </ac:spMkLst>
        </pc:spChg>
        <pc:spChg chg="add mod">
          <ac:chgData name="Canonico Martin, Esther I" userId="98f363ee-f92c-4bdd-acde-4ecf7693dba4" providerId="ADAL" clId="{769517DA-5733-476C-A71F-C4CAF08B2FD8}" dt="2025-03-21T13:53:10.713" v="1280"/>
          <ac:spMkLst>
            <pc:docMk/>
            <pc:sldMk cId="1372568155" sldId="1023"/>
            <ac:spMk id="14" creationId="{2F478444-B276-7AD8-E27C-058C1AB77599}"/>
          </ac:spMkLst>
        </pc:spChg>
      </pc:sldChg>
      <pc:sldChg chg="addSp delSp modSp add mod ord setBg">
        <pc:chgData name="Canonico Martin, Esther I" userId="98f363ee-f92c-4bdd-acde-4ecf7693dba4" providerId="ADAL" clId="{769517DA-5733-476C-A71F-C4CAF08B2FD8}" dt="2025-03-21T16:24:34.653" v="2415" actId="1036"/>
        <pc:sldMkLst>
          <pc:docMk/>
          <pc:sldMk cId="544835187" sldId="1024"/>
        </pc:sldMkLst>
        <pc:spChg chg="add mod">
          <ac:chgData name="Canonico Martin, Esther I" userId="98f363ee-f92c-4bdd-acde-4ecf7693dba4" providerId="ADAL" clId="{769517DA-5733-476C-A71F-C4CAF08B2FD8}" dt="2025-03-21T13:53:13.914" v="1283"/>
          <ac:spMkLst>
            <pc:docMk/>
            <pc:sldMk cId="544835187" sldId="1024"/>
            <ac:spMk id="3" creationId="{10324305-5737-B5D6-3482-571008EA3386}"/>
          </ac:spMkLst>
        </pc:spChg>
        <pc:spChg chg="add mod">
          <ac:chgData name="Canonico Martin, Esther I" userId="98f363ee-f92c-4bdd-acde-4ecf7693dba4" providerId="ADAL" clId="{769517DA-5733-476C-A71F-C4CAF08B2FD8}" dt="2025-03-21T13:53:13.914" v="1283"/>
          <ac:spMkLst>
            <pc:docMk/>
            <pc:sldMk cId="544835187" sldId="1024"/>
            <ac:spMk id="4" creationId="{45C5EEAC-A68B-E2EE-6DDC-E756712ECAD0}"/>
          </ac:spMkLst>
        </pc:spChg>
        <pc:spChg chg="add mod">
          <ac:chgData name="Canonico Martin, Esther I" userId="98f363ee-f92c-4bdd-acde-4ecf7693dba4" providerId="ADAL" clId="{769517DA-5733-476C-A71F-C4CAF08B2FD8}" dt="2025-03-21T13:53:13.914" v="1283"/>
          <ac:spMkLst>
            <pc:docMk/>
            <pc:sldMk cId="544835187" sldId="1024"/>
            <ac:spMk id="5" creationId="{C39122BF-01FE-59DA-7965-597A155BA51E}"/>
          </ac:spMkLst>
        </pc:spChg>
        <pc:spChg chg="mod">
          <ac:chgData name="Canonico Martin, Esther I" userId="98f363ee-f92c-4bdd-acde-4ecf7693dba4" providerId="ADAL" clId="{769517DA-5733-476C-A71F-C4CAF08B2FD8}" dt="2025-03-21T16:24:34.653" v="2415" actId="1036"/>
          <ac:spMkLst>
            <pc:docMk/>
            <pc:sldMk cId="544835187" sldId="1024"/>
            <ac:spMk id="6" creationId="{F8AC2DB8-F8C0-332E-2FF6-F4A16BF320CB}"/>
          </ac:spMkLst>
        </pc:spChg>
        <pc:spChg chg="add mod">
          <ac:chgData name="Canonico Martin, Esther I" userId="98f363ee-f92c-4bdd-acde-4ecf7693dba4" providerId="ADAL" clId="{769517DA-5733-476C-A71F-C4CAF08B2FD8}" dt="2025-03-21T16:22:41.643" v="2347" actId="20577"/>
          <ac:spMkLst>
            <pc:docMk/>
            <pc:sldMk cId="544835187" sldId="1024"/>
            <ac:spMk id="7" creationId="{DDE3EB17-80DA-75AA-9C30-CC8B490BAA3E}"/>
          </ac:spMkLst>
        </pc:spChg>
        <pc:spChg chg="add mod">
          <ac:chgData name="Canonico Martin, Esther I" userId="98f363ee-f92c-4bdd-acde-4ecf7693dba4" providerId="ADAL" clId="{769517DA-5733-476C-A71F-C4CAF08B2FD8}" dt="2025-03-21T16:24:18.650" v="2407" actId="113"/>
          <ac:spMkLst>
            <pc:docMk/>
            <pc:sldMk cId="544835187" sldId="1024"/>
            <ac:spMk id="11" creationId="{0DFB99F4-5F2E-5773-B71B-1B3F4BECD15D}"/>
          </ac:spMkLst>
        </pc:spChg>
      </pc:sldChg>
      <pc:sldChg chg="addSp modSp add mod setBg">
        <pc:chgData name="Canonico Martin, Esther I" userId="98f363ee-f92c-4bdd-acde-4ecf7693dba4" providerId="ADAL" clId="{769517DA-5733-476C-A71F-C4CAF08B2FD8}" dt="2025-03-21T15:45:46.988" v="1604"/>
        <pc:sldMkLst>
          <pc:docMk/>
          <pc:sldMk cId="3821447525" sldId="1025"/>
        </pc:sldMkLst>
        <pc:spChg chg="mod">
          <ac:chgData name="Canonico Martin, Esther I" userId="98f363ee-f92c-4bdd-acde-4ecf7693dba4" providerId="ADAL" clId="{769517DA-5733-476C-A71F-C4CAF08B2FD8}" dt="2025-03-21T14:02:30.878" v="1593" actId="1036"/>
          <ac:spMkLst>
            <pc:docMk/>
            <pc:sldMk cId="3821447525" sldId="1025"/>
            <ac:spMk id="2" creationId="{4B246773-2021-273B-25B1-FB846AE84039}"/>
          </ac:spMkLst>
        </pc:spChg>
        <pc:spChg chg="add mod">
          <ac:chgData name="Canonico Martin, Esther I" userId="98f363ee-f92c-4bdd-acde-4ecf7693dba4" providerId="ADAL" clId="{769517DA-5733-476C-A71F-C4CAF08B2FD8}" dt="2025-03-21T13:52:56.632" v="1277"/>
          <ac:spMkLst>
            <pc:docMk/>
            <pc:sldMk cId="3821447525" sldId="1025"/>
            <ac:spMk id="3" creationId="{04C78C7E-EA5C-2420-587B-EF6388CE8D37}"/>
          </ac:spMkLst>
        </pc:spChg>
        <pc:spChg chg="add mod">
          <ac:chgData name="Canonico Martin, Esther I" userId="98f363ee-f92c-4bdd-acde-4ecf7693dba4" providerId="ADAL" clId="{769517DA-5733-476C-A71F-C4CAF08B2FD8}" dt="2025-03-21T13:52:56.632" v="1277"/>
          <ac:spMkLst>
            <pc:docMk/>
            <pc:sldMk cId="3821447525" sldId="1025"/>
            <ac:spMk id="4" creationId="{F29CEA50-893F-E2DF-01B0-45D9AD645C72}"/>
          </ac:spMkLst>
        </pc:spChg>
        <pc:spChg chg="add mod">
          <ac:chgData name="Canonico Martin, Esther I" userId="98f363ee-f92c-4bdd-acde-4ecf7693dba4" providerId="ADAL" clId="{769517DA-5733-476C-A71F-C4CAF08B2FD8}" dt="2025-03-21T13:52:56.632" v="1277"/>
          <ac:spMkLst>
            <pc:docMk/>
            <pc:sldMk cId="3821447525" sldId="1025"/>
            <ac:spMk id="5" creationId="{7D666A13-7802-4E33-4B3B-327ED5F2DC51}"/>
          </ac:spMkLst>
        </pc:spChg>
        <pc:spChg chg="mod">
          <ac:chgData name="Canonico Martin, Esther I" userId="98f363ee-f92c-4bdd-acde-4ecf7693dba4" providerId="ADAL" clId="{769517DA-5733-476C-A71F-C4CAF08B2FD8}" dt="2025-03-21T14:01:17.506" v="1497" actId="1076"/>
          <ac:spMkLst>
            <pc:docMk/>
            <pc:sldMk cId="3821447525" sldId="1025"/>
            <ac:spMk id="12" creationId="{94348BD3-84E1-E6DF-3584-E694CF97CF24}"/>
          </ac:spMkLst>
        </pc:spChg>
        <pc:spChg chg="mod">
          <ac:chgData name="Canonico Martin, Esther I" userId="98f363ee-f92c-4bdd-acde-4ecf7693dba4" providerId="ADAL" clId="{769517DA-5733-476C-A71F-C4CAF08B2FD8}" dt="2025-03-21T14:01:37.642" v="1516" actId="1076"/>
          <ac:spMkLst>
            <pc:docMk/>
            <pc:sldMk cId="3821447525" sldId="1025"/>
            <ac:spMk id="13" creationId="{BAF9D4D9-2793-C755-EC1B-C6CDDCEB0E26}"/>
          </ac:spMkLst>
        </pc:spChg>
        <pc:spChg chg="mod">
          <ac:chgData name="Canonico Martin, Esther I" userId="98f363ee-f92c-4bdd-acde-4ecf7693dba4" providerId="ADAL" clId="{769517DA-5733-476C-A71F-C4CAF08B2FD8}" dt="2025-03-21T14:02:12.459" v="1579" actId="1038"/>
          <ac:spMkLst>
            <pc:docMk/>
            <pc:sldMk cId="3821447525" sldId="1025"/>
            <ac:spMk id="14" creationId="{5936FB5C-C2EB-28B9-BF2E-FC498D3561BA}"/>
          </ac:spMkLst>
        </pc:spChg>
        <pc:spChg chg="mod">
          <ac:chgData name="Canonico Martin, Esther I" userId="98f363ee-f92c-4bdd-acde-4ecf7693dba4" providerId="ADAL" clId="{769517DA-5733-476C-A71F-C4CAF08B2FD8}" dt="2025-03-21T14:01:53.671" v="1559" actId="1035"/>
          <ac:spMkLst>
            <pc:docMk/>
            <pc:sldMk cId="3821447525" sldId="1025"/>
            <ac:spMk id="15" creationId="{4C4980AA-0E49-D5C2-9F12-88199EDD2615}"/>
          </ac:spMkLst>
        </pc:spChg>
        <pc:graphicFrameChg chg="mod modGraphic">
          <ac:chgData name="Canonico Martin, Esther I" userId="98f363ee-f92c-4bdd-acde-4ecf7693dba4" providerId="ADAL" clId="{769517DA-5733-476C-A71F-C4CAF08B2FD8}" dt="2025-03-21T14:07:54.988" v="1595" actId="1076"/>
          <ac:graphicFrameMkLst>
            <pc:docMk/>
            <pc:sldMk cId="3821447525" sldId="1025"/>
            <ac:graphicFrameMk id="8" creationId="{5402FD0B-BB97-0B8B-3F3E-8B723BD08E9E}"/>
          </ac:graphicFrameMkLst>
        </pc:graphicFrameChg>
      </pc:sldChg>
      <pc:sldChg chg="addSp delSp modSp add mod ord setBg">
        <pc:chgData name="Canonico Martin, Esther I" userId="98f363ee-f92c-4bdd-acde-4ecf7693dba4" providerId="ADAL" clId="{769517DA-5733-476C-A71F-C4CAF08B2FD8}" dt="2025-03-21T16:40:36.431" v="2497" actId="122"/>
        <pc:sldMkLst>
          <pc:docMk/>
          <pc:sldMk cId="2919134583" sldId="1030"/>
        </pc:sldMkLst>
        <pc:spChg chg="add mod">
          <ac:chgData name="Canonico Martin, Esther I" userId="98f363ee-f92c-4bdd-acde-4ecf7693dba4" providerId="ADAL" clId="{769517DA-5733-476C-A71F-C4CAF08B2FD8}" dt="2025-03-21T13:53:12.859" v="1282"/>
          <ac:spMkLst>
            <pc:docMk/>
            <pc:sldMk cId="2919134583" sldId="1030"/>
            <ac:spMk id="3" creationId="{D6EABB77-CD4A-E8CF-BEB7-D23D9372CCD0}"/>
          </ac:spMkLst>
        </pc:spChg>
        <pc:spChg chg="add mod">
          <ac:chgData name="Canonico Martin, Esther I" userId="98f363ee-f92c-4bdd-acde-4ecf7693dba4" providerId="ADAL" clId="{769517DA-5733-476C-A71F-C4CAF08B2FD8}" dt="2025-03-21T13:53:12.859" v="1282"/>
          <ac:spMkLst>
            <pc:docMk/>
            <pc:sldMk cId="2919134583" sldId="1030"/>
            <ac:spMk id="4" creationId="{715EFD77-F976-3257-91D7-A89B2D530CE2}"/>
          </ac:spMkLst>
        </pc:spChg>
        <pc:spChg chg="add mod">
          <ac:chgData name="Canonico Martin, Esther I" userId="98f363ee-f92c-4bdd-acde-4ecf7693dba4" providerId="ADAL" clId="{769517DA-5733-476C-A71F-C4CAF08B2FD8}" dt="2025-03-21T13:53:12.859" v="1282"/>
          <ac:spMkLst>
            <pc:docMk/>
            <pc:sldMk cId="2919134583" sldId="1030"/>
            <ac:spMk id="5" creationId="{442AB482-A11F-7520-5A4E-11AE6886A076}"/>
          </ac:spMkLst>
        </pc:spChg>
        <pc:spChg chg="mod">
          <ac:chgData name="Canonico Martin, Esther I" userId="98f363ee-f92c-4bdd-acde-4ecf7693dba4" providerId="ADAL" clId="{769517DA-5733-476C-A71F-C4CAF08B2FD8}" dt="2025-03-21T16:40:36.431" v="2497" actId="122"/>
          <ac:spMkLst>
            <pc:docMk/>
            <pc:sldMk cId="2919134583" sldId="1030"/>
            <ac:spMk id="6" creationId="{7A2B26CC-8BFE-F80A-0CF2-41F9615F5156}"/>
          </ac:spMkLst>
        </pc:spChg>
        <pc:spChg chg="add mod">
          <ac:chgData name="Canonico Martin, Esther I" userId="98f363ee-f92c-4bdd-acde-4ecf7693dba4" providerId="ADAL" clId="{769517DA-5733-476C-A71F-C4CAF08B2FD8}" dt="2025-03-21T13:56:05.696" v="1410"/>
          <ac:spMkLst>
            <pc:docMk/>
            <pc:sldMk cId="2919134583" sldId="1030"/>
            <ac:spMk id="7" creationId="{62BA46F3-6D98-CED3-6E35-BEB126DF0782}"/>
          </ac:spMkLst>
        </pc:spChg>
      </pc:sldChg>
      <pc:sldChg chg="addSp modSp add mod setBg modNotesTx">
        <pc:chgData name="Canonico Martin, Esther I" userId="98f363ee-f92c-4bdd-acde-4ecf7693dba4" providerId="ADAL" clId="{769517DA-5733-476C-A71F-C4CAF08B2FD8}" dt="2025-03-21T16:37:17.328" v="2465" actId="1076"/>
        <pc:sldMkLst>
          <pc:docMk/>
          <pc:sldMk cId="3512228819" sldId="1031"/>
        </pc:sldMkLst>
        <pc:spChg chg="mod">
          <ac:chgData name="Canonico Martin, Esther I" userId="98f363ee-f92c-4bdd-acde-4ecf7693dba4" providerId="ADAL" clId="{769517DA-5733-476C-A71F-C4CAF08B2FD8}" dt="2025-03-21T16:37:17.328" v="2465" actId="1076"/>
          <ac:spMkLst>
            <pc:docMk/>
            <pc:sldMk cId="3512228819" sldId="1031"/>
            <ac:spMk id="2" creationId="{536D4CDD-AF70-2DA5-3491-175DE4235209}"/>
          </ac:spMkLst>
        </pc:spChg>
        <pc:spChg chg="add mod">
          <ac:chgData name="Canonico Martin, Esther I" userId="98f363ee-f92c-4bdd-acde-4ecf7693dba4" providerId="ADAL" clId="{769517DA-5733-476C-A71F-C4CAF08B2FD8}" dt="2025-03-21T13:52:59.944" v="1278"/>
          <ac:spMkLst>
            <pc:docMk/>
            <pc:sldMk cId="3512228819" sldId="1031"/>
            <ac:spMk id="3" creationId="{E80F3FE1-7A51-9A5E-910B-FA9C3D91AAC2}"/>
          </ac:spMkLst>
        </pc:spChg>
        <pc:spChg chg="add mod">
          <ac:chgData name="Canonico Martin, Esther I" userId="98f363ee-f92c-4bdd-acde-4ecf7693dba4" providerId="ADAL" clId="{769517DA-5733-476C-A71F-C4CAF08B2FD8}" dt="2025-03-21T13:52:59.944" v="1278"/>
          <ac:spMkLst>
            <pc:docMk/>
            <pc:sldMk cId="3512228819" sldId="1031"/>
            <ac:spMk id="5" creationId="{CA101181-E458-B14F-F85A-DF685E8B1B52}"/>
          </ac:spMkLst>
        </pc:spChg>
        <pc:spChg chg="add mod">
          <ac:chgData name="Canonico Martin, Esther I" userId="98f363ee-f92c-4bdd-acde-4ecf7693dba4" providerId="ADAL" clId="{769517DA-5733-476C-A71F-C4CAF08B2FD8}" dt="2025-03-21T13:52:59.944" v="1278"/>
          <ac:spMkLst>
            <pc:docMk/>
            <pc:sldMk cId="3512228819" sldId="1031"/>
            <ac:spMk id="7" creationId="{51F3A623-005A-CB78-DCE0-C000F3A51CDE}"/>
          </ac:spMkLst>
        </pc:spChg>
      </pc:sldChg>
      <pc:sldChg chg="addSp delSp modSp add mod setBg">
        <pc:chgData name="Canonico Martin, Esther I" userId="98f363ee-f92c-4bdd-acde-4ecf7693dba4" providerId="ADAL" clId="{769517DA-5733-476C-A71F-C4CAF08B2FD8}" dt="2025-03-21T16:32:19.385" v="2427" actId="14100"/>
        <pc:sldMkLst>
          <pc:docMk/>
          <pc:sldMk cId="2613466953" sldId="1032"/>
        </pc:sldMkLst>
        <pc:spChg chg="mod">
          <ac:chgData name="Canonico Martin, Esther I" userId="98f363ee-f92c-4bdd-acde-4ecf7693dba4" providerId="ADAL" clId="{769517DA-5733-476C-A71F-C4CAF08B2FD8}" dt="2025-03-21T16:32:04.513" v="2424" actId="1076"/>
          <ac:spMkLst>
            <pc:docMk/>
            <pc:sldMk cId="2613466953" sldId="1032"/>
            <ac:spMk id="2" creationId="{807156F3-2D56-9BAC-EC31-2D57B7132404}"/>
          </ac:spMkLst>
        </pc:spChg>
        <pc:spChg chg="add mod">
          <ac:chgData name="Canonico Martin, Esther I" userId="98f363ee-f92c-4bdd-acde-4ecf7693dba4" providerId="ADAL" clId="{769517DA-5733-476C-A71F-C4CAF08B2FD8}" dt="2025-03-21T13:52:25.498" v="1273" actId="255"/>
          <ac:spMkLst>
            <pc:docMk/>
            <pc:sldMk cId="2613466953" sldId="1032"/>
            <ac:spMk id="3" creationId="{3CDB48BA-EF01-E2E4-B544-E5C25327F0E5}"/>
          </ac:spMkLst>
        </pc:spChg>
        <pc:spChg chg="add mod">
          <ac:chgData name="Canonico Martin, Esther I" userId="98f363ee-f92c-4bdd-acde-4ecf7693dba4" providerId="ADAL" clId="{769517DA-5733-476C-A71F-C4CAF08B2FD8}" dt="2025-03-21T13:51:41.861" v="1255"/>
          <ac:spMkLst>
            <pc:docMk/>
            <pc:sldMk cId="2613466953" sldId="1032"/>
            <ac:spMk id="5" creationId="{40B88278-6C02-6C7D-D07E-AFABB4BF7E68}"/>
          </ac:spMkLst>
        </pc:spChg>
        <pc:spChg chg="mod">
          <ac:chgData name="Canonico Martin, Esther I" userId="98f363ee-f92c-4bdd-acde-4ecf7693dba4" providerId="ADAL" clId="{769517DA-5733-476C-A71F-C4CAF08B2FD8}" dt="2025-03-21T16:32:19.385" v="2427" actId="14100"/>
          <ac:spMkLst>
            <pc:docMk/>
            <pc:sldMk cId="2613466953" sldId="1032"/>
            <ac:spMk id="6" creationId="{8DD2A0FB-623E-A94E-49F7-7E9CF7A20830}"/>
          </ac:spMkLst>
        </pc:spChg>
        <pc:spChg chg="add mod">
          <ac:chgData name="Canonico Martin, Esther I" userId="98f363ee-f92c-4bdd-acde-4ecf7693dba4" providerId="ADAL" clId="{769517DA-5733-476C-A71F-C4CAF08B2FD8}" dt="2025-03-21T13:52:49.716" v="1276" actId="120"/>
          <ac:spMkLst>
            <pc:docMk/>
            <pc:sldMk cId="2613466953" sldId="1032"/>
            <ac:spMk id="7" creationId="{9DC14CF2-4871-9117-8BD1-841B0766CE7F}"/>
          </ac:spMkLst>
        </pc:spChg>
      </pc:sldChg>
      <pc:sldChg chg="modSp add mod ord setBg modNotesTx">
        <pc:chgData name="Canonico Martin, Esther I" userId="98f363ee-f92c-4bdd-acde-4ecf7693dba4" providerId="ADAL" clId="{769517DA-5733-476C-A71F-C4CAF08B2FD8}" dt="2025-03-21T15:45:46.988" v="1604"/>
        <pc:sldMkLst>
          <pc:docMk/>
          <pc:sldMk cId="4064660384" sldId="1033"/>
        </pc:sldMkLst>
        <pc:spChg chg="mod">
          <ac:chgData name="Canonico Martin, Esther I" userId="98f363ee-f92c-4bdd-acde-4ecf7693dba4" providerId="ADAL" clId="{769517DA-5733-476C-A71F-C4CAF08B2FD8}" dt="2025-03-21T13:02:18.768" v="844" actId="20577"/>
          <ac:spMkLst>
            <pc:docMk/>
            <pc:sldMk cId="4064660384" sldId="1033"/>
            <ac:spMk id="2" creationId="{137DF7D8-46D7-D782-AA04-F39F6E8154AC}"/>
          </ac:spMkLst>
        </pc:spChg>
        <pc:spChg chg="mod">
          <ac:chgData name="Canonico Martin, Esther I" userId="98f363ee-f92c-4bdd-acde-4ecf7693dba4" providerId="ADAL" clId="{769517DA-5733-476C-A71F-C4CAF08B2FD8}" dt="2025-03-21T13:14:31.222" v="1107" actId="255"/>
          <ac:spMkLst>
            <pc:docMk/>
            <pc:sldMk cId="4064660384" sldId="1033"/>
            <ac:spMk id="3" creationId="{53D4BF0C-E878-E99A-6A98-6D50A82EA43B}"/>
          </ac:spMkLst>
        </pc:spChg>
        <pc:spChg chg="mod">
          <ac:chgData name="Canonico Martin, Esther I" userId="98f363ee-f92c-4bdd-acde-4ecf7693dba4" providerId="ADAL" clId="{769517DA-5733-476C-A71F-C4CAF08B2FD8}" dt="2025-03-21T13:02:17.028" v="843" actId="20577"/>
          <ac:spMkLst>
            <pc:docMk/>
            <pc:sldMk cId="4064660384" sldId="1033"/>
            <ac:spMk id="4" creationId="{A5234AC8-C2FB-3BCA-DDA0-973BB6AC2BCB}"/>
          </ac:spMkLst>
        </pc:spChg>
      </pc:sldChg>
      <pc:sldChg chg="addSp delSp modSp add mod modTransition setBg modNotesTx">
        <pc:chgData name="Canonico Martin, Esther I" userId="98f363ee-f92c-4bdd-acde-4ecf7693dba4" providerId="ADAL" clId="{769517DA-5733-476C-A71F-C4CAF08B2FD8}" dt="2025-03-24T06:35:21.677" v="2513"/>
        <pc:sldMkLst>
          <pc:docMk/>
          <pc:sldMk cId="3589174440" sldId="1034"/>
        </pc:sldMkLst>
        <pc:spChg chg="mod">
          <ac:chgData name="Canonico Martin, Esther I" userId="98f363ee-f92c-4bdd-acde-4ecf7693dba4" providerId="ADAL" clId="{769517DA-5733-476C-A71F-C4CAF08B2FD8}" dt="2025-03-21T13:03:12.405" v="924" actId="20577"/>
          <ac:spMkLst>
            <pc:docMk/>
            <pc:sldMk cId="3589174440" sldId="1034"/>
            <ac:spMk id="2" creationId="{D4FDA046-E0B3-2AA9-D500-32DF064276E2}"/>
          </ac:spMkLst>
        </pc:spChg>
        <pc:spChg chg="add del mod">
          <ac:chgData name="Canonico Martin, Esther I" userId="98f363ee-f92c-4bdd-acde-4ecf7693dba4" providerId="ADAL" clId="{769517DA-5733-476C-A71F-C4CAF08B2FD8}" dt="2025-03-21T16:44:40.478" v="2501" actId="14100"/>
          <ac:spMkLst>
            <pc:docMk/>
            <pc:sldMk cId="3589174440" sldId="1034"/>
            <ac:spMk id="3" creationId="{8B2280DE-86CE-3929-8E18-C91634063492}"/>
          </ac:spMkLst>
        </pc:spChg>
        <pc:spChg chg="mod">
          <ac:chgData name="Canonico Martin, Esther I" userId="98f363ee-f92c-4bdd-acde-4ecf7693dba4" providerId="ADAL" clId="{769517DA-5733-476C-A71F-C4CAF08B2FD8}" dt="2025-03-21T13:03:16.951" v="931" actId="20577"/>
          <ac:spMkLst>
            <pc:docMk/>
            <pc:sldMk cId="3589174440" sldId="1034"/>
            <ac:spMk id="4" creationId="{9EAF35DC-955E-7D3E-1A32-0577325F4D84}"/>
          </ac:spMkLst>
        </pc:spChg>
      </pc:sldChg>
      <pc:sldChg chg="modSp add mod setBg modNotesTx">
        <pc:chgData name="Canonico Martin, Esther I" userId="98f363ee-f92c-4bdd-acde-4ecf7693dba4" providerId="ADAL" clId="{769517DA-5733-476C-A71F-C4CAF08B2FD8}" dt="2025-03-21T16:07:36.626" v="1986" actId="20577"/>
        <pc:sldMkLst>
          <pc:docMk/>
          <pc:sldMk cId="1435099960" sldId="1035"/>
        </pc:sldMkLst>
        <pc:spChg chg="mod">
          <ac:chgData name="Canonico Martin, Esther I" userId="98f363ee-f92c-4bdd-acde-4ecf7693dba4" providerId="ADAL" clId="{769517DA-5733-476C-A71F-C4CAF08B2FD8}" dt="2025-03-21T16:07:13.870" v="1933" actId="20577"/>
          <ac:spMkLst>
            <pc:docMk/>
            <pc:sldMk cId="1435099960" sldId="1035"/>
            <ac:spMk id="2" creationId="{A5E7E23A-E3FF-892F-FFAD-FA034AC0EA02}"/>
          </ac:spMkLst>
        </pc:spChg>
        <pc:spChg chg="mod">
          <ac:chgData name="Canonico Martin, Esther I" userId="98f363ee-f92c-4bdd-acde-4ecf7693dba4" providerId="ADAL" clId="{769517DA-5733-476C-A71F-C4CAF08B2FD8}" dt="2025-03-21T15:53:34.568" v="1793" actId="20577"/>
          <ac:spMkLst>
            <pc:docMk/>
            <pc:sldMk cId="1435099960" sldId="1035"/>
            <ac:spMk id="3" creationId="{0E40AA61-0572-492C-3C4C-6967F12C268A}"/>
          </ac:spMkLst>
        </pc:spChg>
        <pc:spChg chg="mod">
          <ac:chgData name="Canonico Martin, Esther I" userId="98f363ee-f92c-4bdd-acde-4ecf7693dba4" providerId="ADAL" clId="{769517DA-5733-476C-A71F-C4CAF08B2FD8}" dt="2025-03-21T16:07:36.626" v="1986" actId="20577"/>
          <ac:spMkLst>
            <pc:docMk/>
            <pc:sldMk cId="1435099960" sldId="1035"/>
            <ac:spMk id="4" creationId="{62576DD3-7375-B0F2-BC82-B58F4C5EDFF6}"/>
          </ac:spMkLst>
        </pc:spChg>
      </pc:sldChg>
      <pc:sldChg chg="addSp modSp add mod setBg modAnim modNotesTx">
        <pc:chgData name="Canonico Martin, Esther I" userId="98f363ee-f92c-4bdd-acde-4ecf7693dba4" providerId="ADAL" clId="{769517DA-5733-476C-A71F-C4CAF08B2FD8}" dt="2025-03-24T07:04:05.448" v="3149"/>
        <pc:sldMkLst>
          <pc:docMk/>
          <pc:sldMk cId="2469866912" sldId="1036"/>
        </pc:sldMkLst>
        <pc:spChg chg="mod">
          <ac:chgData name="Canonico Martin, Esther I" userId="98f363ee-f92c-4bdd-acde-4ecf7693dba4" providerId="ADAL" clId="{769517DA-5733-476C-A71F-C4CAF08B2FD8}" dt="2025-03-21T13:48:23.159" v="1230" actId="20577"/>
          <ac:spMkLst>
            <pc:docMk/>
            <pc:sldMk cId="2469866912" sldId="1036"/>
            <ac:spMk id="2" creationId="{22F99802-B51C-B3B9-7C5B-7FCAC5079D1D}"/>
          </ac:spMkLst>
        </pc:spChg>
        <pc:spChg chg="mod">
          <ac:chgData name="Canonico Martin, Esther I" userId="98f363ee-f92c-4bdd-acde-4ecf7693dba4" providerId="ADAL" clId="{769517DA-5733-476C-A71F-C4CAF08B2FD8}" dt="2025-03-24T07:03:18.076" v="3141" actId="20577"/>
          <ac:spMkLst>
            <pc:docMk/>
            <pc:sldMk cId="2469866912" sldId="1036"/>
            <ac:spMk id="3" creationId="{F9DABF57-0A62-0936-B8CC-1C34180EFABE}"/>
          </ac:spMkLst>
        </pc:spChg>
        <pc:spChg chg="mod">
          <ac:chgData name="Canonico Martin, Esther I" userId="98f363ee-f92c-4bdd-acde-4ecf7693dba4" providerId="ADAL" clId="{769517DA-5733-476C-A71F-C4CAF08B2FD8}" dt="2025-03-21T15:55:08.911" v="1821" actId="20577"/>
          <ac:spMkLst>
            <pc:docMk/>
            <pc:sldMk cId="2469866912" sldId="1036"/>
            <ac:spMk id="4" creationId="{5FA1F05A-ACDD-491C-0466-F0D49B8A0EB1}"/>
          </ac:spMkLst>
        </pc:spChg>
        <pc:spChg chg="add mod">
          <ac:chgData name="Canonico Martin, Esther I" userId="98f363ee-f92c-4bdd-acde-4ecf7693dba4" providerId="ADAL" clId="{769517DA-5733-476C-A71F-C4CAF08B2FD8}" dt="2025-03-24T07:03:56.200" v="3147" actId="20577"/>
          <ac:spMkLst>
            <pc:docMk/>
            <pc:sldMk cId="2469866912" sldId="1036"/>
            <ac:spMk id="5" creationId="{8A870BB3-0BDE-09B2-EA15-173F2B24D80F}"/>
          </ac:spMkLst>
        </pc:spChg>
      </pc:sldChg>
      <pc:sldChg chg="modSp add mod setBg">
        <pc:chgData name="Canonico Martin, Esther I" userId="98f363ee-f92c-4bdd-acde-4ecf7693dba4" providerId="ADAL" clId="{769517DA-5733-476C-A71F-C4CAF08B2FD8}" dt="2025-03-21T16:20:46.120" v="2288" actId="20577"/>
        <pc:sldMkLst>
          <pc:docMk/>
          <pc:sldMk cId="3596070903" sldId="1037"/>
        </pc:sldMkLst>
        <pc:spChg chg="mod">
          <ac:chgData name="Canonico Martin, Esther I" userId="98f363ee-f92c-4bdd-acde-4ecf7693dba4" providerId="ADAL" clId="{769517DA-5733-476C-A71F-C4CAF08B2FD8}" dt="2025-03-21T16:07:53.024" v="1994" actId="20577"/>
          <ac:spMkLst>
            <pc:docMk/>
            <pc:sldMk cId="3596070903" sldId="1037"/>
            <ac:spMk id="2" creationId="{4EFC4C36-C02C-486C-34EA-7E5BB5252EC0}"/>
          </ac:spMkLst>
        </pc:spChg>
        <pc:spChg chg="mod">
          <ac:chgData name="Canonico Martin, Esther I" userId="98f363ee-f92c-4bdd-acde-4ecf7693dba4" providerId="ADAL" clId="{769517DA-5733-476C-A71F-C4CAF08B2FD8}" dt="2025-03-21T16:20:46.120" v="2288" actId="20577"/>
          <ac:spMkLst>
            <pc:docMk/>
            <pc:sldMk cId="3596070903" sldId="1037"/>
            <ac:spMk id="3" creationId="{0CB31B5D-9D83-B220-B5E4-B9EEDDE3676C}"/>
          </ac:spMkLst>
        </pc:spChg>
        <pc:spChg chg="mod">
          <ac:chgData name="Canonico Martin, Esther I" userId="98f363ee-f92c-4bdd-acde-4ecf7693dba4" providerId="ADAL" clId="{769517DA-5733-476C-A71F-C4CAF08B2FD8}" dt="2025-03-21T16:08:05.042" v="2036" actId="20577"/>
          <ac:spMkLst>
            <pc:docMk/>
            <pc:sldMk cId="3596070903" sldId="1037"/>
            <ac:spMk id="4" creationId="{F9EF44F7-0F0B-B1E7-43A8-4D3A6679B84D}"/>
          </ac:spMkLst>
        </pc:spChg>
      </pc:sldChg>
      <pc:sldChg chg="modSp add mod setBg">
        <pc:chgData name="Canonico Martin, Esther I" userId="98f363ee-f92c-4bdd-acde-4ecf7693dba4" providerId="ADAL" clId="{769517DA-5733-476C-A71F-C4CAF08B2FD8}" dt="2025-03-21T16:44:57.622" v="2509" actId="20577"/>
        <pc:sldMkLst>
          <pc:docMk/>
          <pc:sldMk cId="1202731517" sldId="1038"/>
        </pc:sldMkLst>
        <pc:spChg chg="mod">
          <ac:chgData name="Canonico Martin, Esther I" userId="98f363ee-f92c-4bdd-acde-4ecf7693dba4" providerId="ADAL" clId="{769517DA-5733-476C-A71F-C4CAF08B2FD8}" dt="2025-03-21T16:08:29.885" v="2101" actId="20577"/>
          <ac:spMkLst>
            <pc:docMk/>
            <pc:sldMk cId="1202731517" sldId="1038"/>
            <ac:spMk id="2" creationId="{F1477625-2550-7DDD-4D76-96DE591AEF1B}"/>
          </ac:spMkLst>
        </pc:spChg>
        <pc:spChg chg="mod">
          <ac:chgData name="Canonico Martin, Esther I" userId="98f363ee-f92c-4bdd-acde-4ecf7693dba4" providerId="ADAL" clId="{769517DA-5733-476C-A71F-C4CAF08B2FD8}" dt="2025-03-21T16:20:00.877" v="2283" actId="20577"/>
          <ac:spMkLst>
            <pc:docMk/>
            <pc:sldMk cId="1202731517" sldId="1038"/>
            <ac:spMk id="3" creationId="{580B51BB-8260-9CCB-DD02-FA66AC1FF164}"/>
          </ac:spMkLst>
        </pc:spChg>
        <pc:spChg chg="mod">
          <ac:chgData name="Canonico Martin, Esther I" userId="98f363ee-f92c-4bdd-acde-4ecf7693dba4" providerId="ADAL" clId="{769517DA-5733-476C-A71F-C4CAF08B2FD8}" dt="2025-03-21T16:44:57.622" v="2509" actId="20577"/>
          <ac:spMkLst>
            <pc:docMk/>
            <pc:sldMk cId="1202731517" sldId="1038"/>
            <ac:spMk id="4" creationId="{B04FE3CF-8B68-2E34-1587-5241E3DB37F6}"/>
          </ac:spMkLst>
        </pc:spChg>
      </pc:sldChg>
      <pc:sldChg chg="addSp modSp add mod setBg">
        <pc:chgData name="Canonico Martin, Esther I" userId="98f363ee-f92c-4bdd-acde-4ecf7693dba4" providerId="ADAL" clId="{769517DA-5733-476C-A71F-C4CAF08B2FD8}" dt="2025-03-21T16:21:41.944" v="2290" actId="20577"/>
        <pc:sldMkLst>
          <pc:docMk/>
          <pc:sldMk cId="1973417707" sldId="1039"/>
        </pc:sldMkLst>
        <pc:spChg chg="mod">
          <ac:chgData name="Canonico Martin, Esther I" userId="98f363ee-f92c-4bdd-acde-4ecf7693dba4" providerId="ADAL" clId="{769517DA-5733-476C-A71F-C4CAF08B2FD8}" dt="2025-03-21T16:12:04.283" v="2225" actId="14100"/>
          <ac:spMkLst>
            <pc:docMk/>
            <pc:sldMk cId="1973417707" sldId="1039"/>
            <ac:spMk id="3" creationId="{58626486-DA22-E8FB-E148-5232A671F791}"/>
          </ac:spMkLst>
        </pc:spChg>
        <pc:spChg chg="mod">
          <ac:chgData name="Canonico Martin, Esther I" userId="98f363ee-f92c-4bdd-acde-4ecf7693dba4" providerId="ADAL" clId="{769517DA-5733-476C-A71F-C4CAF08B2FD8}" dt="2025-03-21T16:21:41.944" v="2290" actId="20577"/>
          <ac:spMkLst>
            <pc:docMk/>
            <pc:sldMk cId="1973417707" sldId="1039"/>
            <ac:spMk id="4" creationId="{623FC1AC-227E-BA6D-964A-6A67E2165B94}"/>
          </ac:spMkLst>
        </pc:spChg>
        <pc:spChg chg="add mod">
          <ac:chgData name="Canonico Martin, Esther I" userId="98f363ee-f92c-4bdd-acde-4ecf7693dba4" providerId="ADAL" clId="{769517DA-5733-476C-A71F-C4CAF08B2FD8}" dt="2025-03-21T16:19:23.966" v="2260" actId="14100"/>
          <ac:spMkLst>
            <pc:docMk/>
            <pc:sldMk cId="1973417707" sldId="1039"/>
            <ac:spMk id="5" creationId="{714D161E-CB8B-C24B-FC80-5C1500E817AC}"/>
          </ac:spMkLst>
        </pc:spChg>
      </pc:sldChg>
      <pc:sldChg chg="addSp delSp modSp add mod setBg">
        <pc:chgData name="Canonico Martin, Esther I" userId="98f363ee-f92c-4bdd-acde-4ecf7693dba4" providerId="ADAL" clId="{769517DA-5733-476C-A71F-C4CAF08B2FD8}" dt="2025-03-21T16:36:40.408" v="2461" actId="1076"/>
        <pc:sldMkLst>
          <pc:docMk/>
          <pc:sldMk cId="2559491426" sldId="1040"/>
        </pc:sldMkLst>
        <pc:spChg chg="mod">
          <ac:chgData name="Canonico Martin, Esther I" userId="98f363ee-f92c-4bdd-acde-4ecf7693dba4" providerId="ADAL" clId="{769517DA-5733-476C-A71F-C4CAF08B2FD8}" dt="2025-03-21T16:36:40.408" v="2461" actId="1076"/>
          <ac:spMkLst>
            <pc:docMk/>
            <pc:sldMk cId="2559491426" sldId="1040"/>
            <ac:spMk id="2" creationId="{F16E8385-F14F-C3D1-AC14-C302797C7855}"/>
          </ac:spMkLst>
        </pc:spChg>
      </pc:sldChg>
      <pc:sldMasterChg chg="modSldLayout">
        <pc:chgData name="Canonico Martin, Esther I" userId="98f363ee-f92c-4bdd-acde-4ecf7693dba4" providerId="ADAL" clId="{769517DA-5733-476C-A71F-C4CAF08B2FD8}" dt="2025-03-21T15:45:14.655" v="1603"/>
        <pc:sldMasterMkLst>
          <pc:docMk/>
          <pc:sldMasterMk cId="1145082161" sldId="2147483648"/>
        </pc:sldMasterMkLst>
        <pc:sldLayoutChg chg="setBg">
          <pc:chgData name="Canonico Martin, Esther I" userId="98f363ee-f92c-4bdd-acde-4ecf7693dba4" providerId="ADAL" clId="{769517DA-5733-476C-A71F-C4CAF08B2FD8}" dt="2025-03-21T15:45:04.054" v="1602"/>
          <pc:sldLayoutMkLst>
            <pc:docMk/>
            <pc:sldMasterMk cId="1145082161" sldId="2147483648"/>
            <pc:sldLayoutMk cId="33174669" sldId="2147483650"/>
          </pc:sldLayoutMkLst>
        </pc:sldLayoutChg>
        <pc:sldLayoutChg chg="setBg">
          <pc:chgData name="Canonico Martin, Esther I" userId="98f363ee-f92c-4bdd-acde-4ecf7693dba4" providerId="ADAL" clId="{769517DA-5733-476C-A71F-C4CAF08B2FD8}" dt="2025-03-21T15:44:54.434" v="1601"/>
          <pc:sldLayoutMkLst>
            <pc:docMk/>
            <pc:sldMasterMk cId="1145082161" sldId="2147483648"/>
            <pc:sldLayoutMk cId="402084810" sldId="2147483658"/>
          </pc:sldLayoutMkLst>
        </pc:sldLayoutChg>
        <pc:sldLayoutChg chg="setBg">
          <pc:chgData name="Canonico Martin, Esther I" userId="98f363ee-f92c-4bdd-acde-4ecf7693dba4" providerId="ADAL" clId="{769517DA-5733-476C-A71F-C4CAF08B2FD8}" dt="2025-03-21T15:44:33.119" v="1600"/>
          <pc:sldLayoutMkLst>
            <pc:docMk/>
            <pc:sldMasterMk cId="1145082161" sldId="2147483648"/>
            <pc:sldLayoutMk cId="2497264879" sldId="2147483679"/>
          </pc:sldLayoutMkLst>
        </pc:sldLayoutChg>
        <pc:sldLayoutChg chg="setBg">
          <pc:chgData name="Canonico Martin, Esther I" userId="98f363ee-f92c-4bdd-acde-4ecf7693dba4" providerId="ADAL" clId="{769517DA-5733-476C-A71F-C4CAF08B2FD8}" dt="2025-03-21T15:45:14.655" v="1603"/>
          <pc:sldLayoutMkLst>
            <pc:docMk/>
            <pc:sldMasterMk cId="1145082161" sldId="2147483648"/>
            <pc:sldLayoutMk cId="1218463841" sldId="2147483683"/>
          </pc:sldLayoutMkLst>
        </pc:sldLayoutChg>
        <pc:sldLayoutChg chg="addSp modSp">
          <pc:chgData name="Canonico Martin, Esther I" userId="98f363ee-f92c-4bdd-acde-4ecf7693dba4" providerId="ADAL" clId="{769517DA-5733-476C-A71F-C4CAF08B2FD8}" dt="2025-03-21T13:51:23.860" v="1254"/>
          <pc:sldLayoutMkLst>
            <pc:docMk/>
            <pc:sldMasterMk cId="1145082161" sldId="2147483648"/>
            <pc:sldLayoutMk cId="2907402707" sldId="2147483715"/>
          </pc:sldLayoutMkLst>
          <pc:spChg chg="add mod">
            <ac:chgData name="Canonico Martin, Esther I" userId="98f363ee-f92c-4bdd-acde-4ecf7693dba4" providerId="ADAL" clId="{769517DA-5733-476C-A71F-C4CAF08B2FD8}" dt="2025-03-21T13:51:23.860" v="1254"/>
            <ac:spMkLst>
              <pc:docMk/>
              <pc:sldMasterMk cId="1145082161" sldId="2147483648"/>
              <pc:sldLayoutMk cId="2907402707" sldId="2147483715"/>
              <ac:spMk id="4" creationId="{7307EEF9-F791-7C8A-35E3-D1A779127E0B}"/>
            </ac:spMkLst>
          </pc:spChg>
          <pc:spChg chg="add mod">
            <ac:chgData name="Canonico Martin, Esther I" userId="98f363ee-f92c-4bdd-acde-4ecf7693dba4" providerId="ADAL" clId="{769517DA-5733-476C-A71F-C4CAF08B2FD8}" dt="2025-03-21T13:51:23.860" v="1254"/>
            <ac:spMkLst>
              <pc:docMk/>
              <pc:sldMasterMk cId="1145082161" sldId="2147483648"/>
              <pc:sldLayoutMk cId="2907402707" sldId="2147483715"/>
              <ac:spMk id="5" creationId="{8694488D-D2AF-3B13-F7FD-BB71282493D9}"/>
            </ac:spMkLst>
          </pc:spChg>
          <pc:spChg chg="add mod">
            <ac:chgData name="Canonico Martin, Esther I" userId="98f363ee-f92c-4bdd-acde-4ecf7693dba4" providerId="ADAL" clId="{769517DA-5733-476C-A71F-C4CAF08B2FD8}" dt="2025-03-21T13:51:23.860" v="1254"/>
            <ac:spMkLst>
              <pc:docMk/>
              <pc:sldMasterMk cId="1145082161" sldId="2147483648"/>
              <pc:sldLayoutMk cId="2907402707" sldId="2147483715"/>
              <ac:spMk id="7" creationId="{CE5FF9C0-445B-5826-BAB1-904FF26FE93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6D29E-C8C7-C66F-6D05-FA8D14E80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7FDA3-033D-21D0-CCA4-400F4D08B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BB8A79-50E4-D94D-441A-80E8F12DBB39}"/>
              </a:ext>
            </a:extLst>
          </p:cNvPr>
          <p:cNvSpPr>
            <a:spLocks noGrp="1"/>
          </p:cNvSpPr>
          <p:nvPr>
            <p:ph type="body" idx="1"/>
          </p:nvPr>
        </p:nvSpPr>
        <p:spPr/>
        <p:txBody>
          <a:bodyPr/>
          <a:lstStyle/>
          <a:p>
            <a:pPr algn="l"/>
            <a:endParaRPr lang="en-US" dirty="0"/>
          </a:p>
        </p:txBody>
      </p:sp>
      <p:sp>
        <p:nvSpPr>
          <p:cNvPr id="4" name="Slide Number Placeholder 3">
            <a:extLst>
              <a:ext uri="{FF2B5EF4-FFF2-40B4-BE49-F238E27FC236}">
                <a16:creationId xmlns:a16="http://schemas.microsoft.com/office/drawing/2014/main" id="{F3BFCC5B-588E-1A8D-9A41-191E6D380506}"/>
              </a:ext>
            </a:extLst>
          </p:cNvPr>
          <p:cNvSpPr>
            <a:spLocks noGrp="1"/>
          </p:cNvSpPr>
          <p:nvPr>
            <p:ph type="sldNum" sz="quarter" idx="10"/>
          </p:nvPr>
        </p:nvSpPr>
        <p:spPr/>
        <p:txBody>
          <a:bodyPr/>
          <a:lstStyle/>
          <a:p>
            <a:fld id="{DD53BD7F-CC90-B745-910D-0DE8F44E1738}" type="slidenum">
              <a:rPr lang="en-US" smtClean="0"/>
              <a:t>2</a:t>
            </a:fld>
            <a:endParaRPr lang="en-US"/>
          </a:p>
        </p:txBody>
      </p:sp>
    </p:spTree>
    <p:extLst>
      <p:ext uri="{BB962C8B-B14F-4D97-AF65-F5344CB8AC3E}">
        <p14:creationId xmlns:p14="http://schemas.microsoft.com/office/powerpoint/2010/main" val="2504021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156DC-0F96-1628-2051-D087120E15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80172C-43FB-D475-86EE-376CA517AF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8874C6-BE4B-F974-8935-834CCE099406}"/>
              </a:ext>
            </a:extLst>
          </p:cNvPr>
          <p:cNvSpPr>
            <a:spLocks noGrp="1"/>
          </p:cNvSpPr>
          <p:nvPr>
            <p:ph type="body" idx="1"/>
          </p:nvPr>
        </p:nvSpPr>
        <p:spPr/>
        <p:txBody>
          <a:bodyPr/>
          <a:lstStyle/>
          <a:p>
            <a:pPr algn="l"/>
            <a:endParaRPr lang="en-US"/>
          </a:p>
        </p:txBody>
      </p:sp>
      <p:sp>
        <p:nvSpPr>
          <p:cNvPr id="4" name="Slide Number Placeholder 3">
            <a:extLst>
              <a:ext uri="{FF2B5EF4-FFF2-40B4-BE49-F238E27FC236}">
                <a16:creationId xmlns:a16="http://schemas.microsoft.com/office/drawing/2014/main" id="{C8B639FF-792C-144C-1942-A965D22FF75B}"/>
              </a:ext>
            </a:extLst>
          </p:cNvPr>
          <p:cNvSpPr>
            <a:spLocks noGrp="1"/>
          </p:cNvSpPr>
          <p:nvPr>
            <p:ph type="sldNum" sz="quarter" idx="10"/>
          </p:nvPr>
        </p:nvSpPr>
        <p:spPr/>
        <p:txBody>
          <a:bodyPr/>
          <a:lstStyle/>
          <a:p>
            <a:fld id="{DD53BD7F-CC90-B745-910D-0DE8F44E1738}" type="slidenum">
              <a:rPr lang="en-US" smtClean="0"/>
              <a:t>11</a:t>
            </a:fld>
            <a:endParaRPr lang="en-US"/>
          </a:p>
        </p:txBody>
      </p:sp>
    </p:spTree>
    <p:extLst>
      <p:ext uri="{BB962C8B-B14F-4D97-AF65-F5344CB8AC3E}">
        <p14:creationId xmlns:p14="http://schemas.microsoft.com/office/powerpoint/2010/main" val="1192498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84943-98B9-2E95-A6E7-F6C1D1C3E8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8C00E-2D20-EDE0-BCF1-FA4302FB2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7B27B-13F9-2D77-8C98-27CE421BBB1A}"/>
              </a:ext>
            </a:extLst>
          </p:cNvPr>
          <p:cNvSpPr>
            <a:spLocks noGrp="1"/>
          </p:cNvSpPr>
          <p:nvPr>
            <p:ph type="body" idx="1"/>
          </p:nvPr>
        </p:nvSpPr>
        <p:spPr/>
        <p:txBody>
          <a:bodyPr/>
          <a:lstStyle/>
          <a:p>
            <a:pPr algn="l"/>
            <a:endParaRPr lang="en-US"/>
          </a:p>
        </p:txBody>
      </p:sp>
      <p:sp>
        <p:nvSpPr>
          <p:cNvPr id="4" name="Slide Number Placeholder 3">
            <a:extLst>
              <a:ext uri="{FF2B5EF4-FFF2-40B4-BE49-F238E27FC236}">
                <a16:creationId xmlns:a16="http://schemas.microsoft.com/office/drawing/2014/main" id="{B6A7533A-6864-F2A8-40E7-A12144FA1114}"/>
              </a:ext>
            </a:extLst>
          </p:cNvPr>
          <p:cNvSpPr>
            <a:spLocks noGrp="1"/>
          </p:cNvSpPr>
          <p:nvPr>
            <p:ph type="sldNum" sz="quarter" idx="10"/>
          </p:nvPr>
        </p:nvSpPr>
        <p:spPr/>
        <p:txBody>
          <a:bodyPr/>
          <a:lstStyle/>
          <a:p>
            <a:fld id="{DD53BD7F-CC90-B745-910D-0DE8F44E1738}" type="slidenum">
              <a:rPr lang="en-US" smtClean="0"/>
              <a:t>12</a:t>
            </a:fld>
            <a:endParaRPr lang="en-US"/>
          </a:p>
        </p:txBody>
      </p:sp>
    </p:spTree>
    <p:extLst>
      <p:ext uri="{BB962C8B-B14F-4D97-AF65-F5344CB8AC3E}">
        <p14:creationId xmlns:p14="http://schemas.microsoft.com/office/powerpoint/2010/main" val="451304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DD53BD7F-CC90-B745-910D-0DE8F44E1738}" type="slidenum">
              <a:rPr lang="en-US" smtClean="0"/>
              <a:t>13</a:t>
            </a:fld>
            <a:endParaRPr lang="en-US"/>
          </a:p>
        </p:txBody>
      </p:sp>
    </p:spTree>
    <p:extLst>
      <p:ext uri="{BB962C8B-B14F-4D97-AF65-F5344CB8AC3E}">
        <p14:creationId xmlns:p14="http://schemas.microsoft.com/office/powerpoint/2010/main" val="510252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DE709-F9CA-DCAF-2D78-07C7E5EFF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93970-2AE1-6366-A07F-3271D27680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38958D-2EE3-B438-63E9-D7163BF530BF}"/>
              </a:ext>
            </a:extLst>
          </p:cNvPr>
          <p:cNvSpPr>
            <a:spLocks noGrp="1"/>
          </p:cNvSpPr>
          <p:nvPr>
            <p:ph type="body" idx="1"/>
          </p:nvPr>
        </p:nvSpPr>
        <p:spPr/>
        <p:txBody>
          <a:bodyPr/>
          <a:lstStyle/>
          <a:p>
            <a:pPr marL="0" marR="0" lvl="0" indent="0" algn="l" defTabSz="914353"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As discussed, while it may be useful, the tool does not follow UNESCO’s recommended approach. It analyses learning materials in isolation rather than considering their interconnected learning outcomes and can’t identify underlying learning objectives of the material, which limits its applicability. As I feel the approach may be different depending on the discipline, we need at least one person per discipline to check this.</a:t>
            </a:r>
          </a:p>
          <a:p>
            <a:pPr algn="l"/>
            <a:endParaRPr lang="en-US" dirty="0"/>
          </a:p>
        </p:txBody>
      </p:sp>
      <p:sp>
        <p:nvSpPr>
          <p:cNvPr id="4" name="Slide Number Placeholder 3">
            <a:extLst>
              <a:ext uri="{FF2B5EF4-FFF2-40B4-BE49-F238E27FC236}">
                <a16:creationId xmlns:a16="http://schemas.microsoft.com/office/drawing/2014/main" id="{6CA25A14-DD53-0798-4696-9B7FD015A5DC}"/>
              </a:ext>
            </a:extLst>
          </p:cNvPr>
          <p:cNvSpPr>
            <a:spLocks noGrp="1"/>
          </p:cNvSpPr>
          <p:nvPr>
            <p:ph type="sldNum" sz="quarter" idx="10"/>
          </p:nvPr>
        </p:nvSpPr>
        <p:spPr/>
        <p:txBody>
          <a:bodyPr/>
          <a:lstStyle/>
          <a:p>
            <a:fld id="{DD53BD7F-CC90-B745-910D-0DE8F44E1738}" type="slidenum">
              <a:rPr lang="en-US" smtClean="0"/>
              <a:t>14</a:t>
            </a:fld>
            <a:endParaRPr lang="en-US"/>
          </a:p>
        </p:txBody>
      </p:sp>
    </p:spTree>
    <p:extLst>
      <p:ext uri="{BB962C8B-B14F-4D97-AF65-F5344CB8AC3E}">
        <p14:creationId xmlns:p14="http://schemas.microsoft.com/office/powerpoint/2010/main" val="3139179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8604E-D822-7DD0-0158-FD90E29F4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1799DD-7BE9-5204-3E3C-292503D11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95ACCE-36F2-08BB-1148-93090EC3B9A2}"/>
              </a:ext>
            </a:extLst>
          </p:cNvPr>
          <p:cNvSpPr>
            <a:spLocks noGrp="1"/>
          </p:cNvSpPr>
          <p:nvPr>
            <p:ph type="body" idx="1"/>
          </p:nvPr>
        </p:nvSpPr>
        <p:spPr/>
        <p:txBody>
          <a:bodyPr/>
          <a:lstStyle/>
          <a:p>
            <a:pPr algn="l"/>
            <a:r>
              <a:rPr lang="en-GB" sz="2800">
                <a:solidFill>
                  <a:srgbClr val="000000"/>
                </a:solidFill>
                <a:latin typeface="Open Sans" panose="020B0606030504020204" pitchFamily="34" charset="0"/>
              </a:rPr>
              <a:t>Working in healthcare is emotionally and physically demanding, and can be exacerbated by long hours and teams competing for resources. For example, a nurse manager may feel that the department is adequately staffed and that the current workload is manageable, while a staff nurse may feel that there are not enough staff to cover shifts and that the workload is too heavy, leading to burnout and high levels of stress. The disagreement could escalate into a conflict if both parties are unwilling to compromise and find a solution that works for everyone.</a:t>
            </a:r>
          </a:p>
          <a:p>
            <a:pPr algn="l"/>
            <a:endParaRPr lang="en-GB" sz="2800">
              <a:solidFill>
                <a:srgbClr val="000000"/>
              </a:solidFill>
              <a:latin typeface="Open Sans" panose="020B0606030504020204" pitchFamily="34" charset="0"/>
            </a:endParaRPr>
          </a:p>
          <a:p>
            <a:pPr algn="l"/>
            <a:r>
              <a:rPr lang="en-GB" sz="2800">
                <a:solidFill>
                  <a:srgbClr val="000000"/>
                </a:solidFill>
                <a:latin typeface="Open Sans" panose="020B0606030504020204" pitchFamily="34" charset="0"/>
              </a:rPr>
              <a:t>Interpersonal conflicts like that are common at work, and it’s easy to get caught up in them. A survey recently published in the HBS reveals that the top source of tension on the job is relationships. Trapped in these negative dynamics, we find it hard to be our best selves or to improve the situation (Amy Gallo, HBS 2022 – How to navigate conflict with a co-worker). Instead, we spend time worrying, react in regrettable ways that violate our values, avoid difficult colleagues, and sometimes even withdraw from work entirely. But those responses can lead to a host of bad outcomes, including reduced creativity, slower and worse decision-making, and even fatal mistakes. For example, as Christine Porath wrote for the New York Times, in “a survey of more than 4,500 doctors, nurses and other hospital personnel, 71 percent tied disruptive behaviour, such as abusive, condescending or insulting personal conduct, to medical errors, and 27 percent tied such behaviour to patient deaths.”</a:t>
            </a:r>
          </a:p>
          <a:p>
            <a:pPr algn="l"/>
            <a:r>
              <a:rPr lang="en-GB" sz="2800">
                <a:solidFill>
                  <a:srgbClr val="000000"/>
                </a:solidFill>
                <a:latin typeface="Open Sans" panose="020B0606030504020204" pitchFamily="34" charset="0"/>
              </a:rPr>
              <a:t>These types of conflicts can be difficult to resolve and can have a negative impact on the working environment, morale, and ultimately, patient care. It's important for all parties involved to work together to find a solution that benefits everyone and ensures that the hospital continues to provide high-quality care to patients.</a:t>
            </a:r>
          </a:p>
          <a:p>
            <a:pPr algn="l"/>
            <a:r>
              <a:rPr lang="en-GB" sz="2800">
                <a:solidFill>
                  <a:srgbClr val="000000"/>
                </a:solidFill>
                <a:latin typeface="Open Sans" panose="020B0606030504020204" pitchFamily="34" charset="0"/>
              </a:rPr>
              <a:t>William Ury, a renowned conflict resolution expert and co-founder of the Harvard Negotiation Project, has written extensively about workplace conflicts and offers several real-life examples in his book "Getting to Yes: Negotiating Agreement Without Giving In". One example Ury provides is the conflict between a factory manager and his workers over working hours. The workers felt that they were being asked to work too many overtime hours, while the manager felt that the factory needed to run around the clock to meet production demands. They were able to find a solution that worked for both sides by reducing the amount of overtime hours and increasing the amount of rest time for the workers. This examples shows how conflicts can often be resolved through open and honest communication and a willingness to find a mutually acceptable solution. </a:t>
            </a:r>
          </a:p>
          <a:p>
            <a:pPr algn="l"/>
            <a:r>
              <a:rPr lang="en-GB" sz="2800">
                <a:solidFill>
                  <a:srgbClr val="000000"/>
                </a:solidFill>
                <a:latin typeface="Open Sans" panose="020B0606030504020204" pitchFamily="34" charset="0"/>
              </a:rPr>
              <a:t>Reflect on the content above and identify areas that lead to conflict in your organisation. Please discuss with your peers, on the 'Conflict at work thread': how could have this conflict been avoided and what could have been the barriers to conflict management?</a:t>
            </a:r>
          </a:p>
          <a:p>
            <a:endParaRPr lang="en-GB" sz="1900">
              <a:solidFill>
                <a:srgbClr val="000000"/>
              </a:solidFill>
              <a:latin typeface="Proxima Nova"/>
            </a:endParaRPr>
          </a:p>
          <a:p>
            <a:endParaRPr lang="en-GB" sz="1900">
              <a:solidFill>
                <a:srgbClr val="000000"/>
              </a:solidFill>
              <a:latin typeface="Proxima Nova"/>
            </a:endParaRPr>
          </a:p>
          <a:p>
            <a:endParaRPr lang="en-GB" sz="1900">
              <a:solidFill>
                <a:srgbClr val="000000"/>
              </a:solidFill>
              <a:latin typeface="Proxima Nova"/>
            </a:endParaRPr>
          </a:p>
          <a:p>
            <a:endParaRPr lang="en-GB" sz="1900">
              <a:solidFill>
                <a:srgbClr val="000000"/>
              </a:solidFill>
              <a:latin typeface="Proxima Nova"/>
            </a:endParaRPr>
          </a:p>
          <a:p>
            <a:endParaRPr lang="en-GB" sz="1900">
              <a:solidFill>
                <a:srgbClr val="000000"/>
              </a:solidFill>
              <a:latin typeface="Proxima Nova"/>
            </a:endParaRPr>
          </a:p>
          <a:p>
            <a:r>
              <a:rPr lang="en-GB" sz="1900">
                <a:solidFill>
                  <a:srgbClr val="000000"/>
                </a:solidFill>
                <a:latin typeface="Proxima Nova"/>
              </a:rPr>
              <a:t>Since it is very likely that you manage conflict at work, it would be a good idea to reflect on your preferred conflict-handling style.</a:t>
            </a:r>
            <a:endParaRPr lang="en-GB" b="0">
              <a:effectLst/>
            </a:endParaRPr>
          </a:p>
          <a:p>
            <a:br>
              <a:rPr lang="en-GB" b="0">
                <a:effectLst/>
              </a:rPr>
            </a:br>
            <a:endParaRPr lang="en-US"/>
          </a:p>
        </p:txBody>
      </p:sp>
      <p:sp>
        <p:nvSpPr>
          <p:cNvPr id="4" name="Slide Number Placeholder 3">
            <a:extLst>
              <a:ext uri="{FF2B5EF4-FFF2-40B4-BE49-F238E27FC236}">
                <a16:creationId xmlns:a16="http://schemas.microsoft.com/office/drawing/2014/main" id="{1699B241-51BD-3AA7-D62C-9EDC8E70498B}"/>
              </a:ext>
            </a:extLst>
          </p:cNvPr>
          <p:cNvSpPr>
            <a:spLocks noGrp="1"/>
          </p:cNvSpPr>
          <p:nvPr>
            <p:ph type="sldNum" sz="quarter" idx="10"/>
          </p:nvPr>
        </p:nvSpPr>
        <p:spPr/>
        <p:txBody>
          <a:bodyPr/>
          <a:lstStyle/>
          <a:p>
            <a:fld id="{DD53BD7F-CC90-B745-910D-0DE8F44E1738}" type="slidenum">
              <a:rPr lang="en-US" smtClean="0"/>
              <a:t>15</a:t>
            </a:fld>
            <a:endParaRPr lang="en-US"/>
          </a:p>
        </p:txBody>
      </p:sp>
    </p:spTree>
    <p:extLst>
      <p:ext uri="{BB962C8B-B14F-4D97-AF65-F5344CB8AC3E}">
        <p14:creationId xmlns:p14="http://schemas.microsoft.com/office/powerpoint/2010/main" val="3280450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BCB2A-260A-BA4C-6022-F30017C118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744FD-AED7-A390-1BA5-87CEA0BFA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B0A3F6-4EDB-C5F5-A1A3-E96D7FD849B8}"/>
              </a:ext>
            </a:extLst>
          </p:cNvPr>
          <p:cNvSpPr>
            <a:spLocks noGrp="1"/>
          </p:cNvSpPr>
          <p:nvPr>
            <p:ph type="body" idx="1"/>
          </p:nvPr>
        </p:nvSpPr>
        <p:spPr/>
        <p:txBody>
          <a:bodyPr/>
          <a:lstStyle/>
          <a:p>
            <a:pPr algn="l"/>
            <a:endParaRPr lang="en-US"/>
          </a:p>
        </p:txBody>
      </p:sp>
      <p:sp>
        <p:nvSpPr>
          <p:cNvPr id="4" name="Slide Number Placeholder 3">
            <a:extLst>
              <a:ext uri="{FF2B5EF4-FFF2-40B4-BE49-F238E27FC236}">
                <a16:creationId xmlns:a16="http://schemas.microsoft.com/office/drawing/2014/main" id="{08674449-5631-A13A-FF9F-5767594BED3B}"/>
              </a:ext>
            </a:extLst>
          </p:cNvPr>
          <p:cNvSpPr>
            <a:spLocks noGrp="1"/>
          </p:cNvSpPr>
          <p:nvPr>
            <p:ph type="sldNum" sz="quarter" idx="10"/>
          </p:nvPr>
        </p:nvSpPr>
        <p:spPr/>
        <p:txBody>
          <a:bodyPr/>
          <a:lstStyle/>
          <a:p>
            <a:fld id="{DD53BD7F-CC90-B745-910D-0DE8F44E1738}" type="slidenum">
              <a:rPr lang="en-US" smtClean="0"/>
              <a:t>16</a:t>
            </a:fld>
            <a:endParaRPr lang="en-US"/>
          </a:p>
        </p:txBody>
      </p:sp>
    </p:spTree>
    <p:extLst>
      <p:ext uri="{BB962C8B-B14F-4D97-AF65-F5344CB8AC3E}">
        <p14:creationId xmlns:p14="http://schemas.microsoft.com/office/powerpoint/2010/main" val="2111592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1F1AE-D44E-5B33-4459-1916793C85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DCD159-14E6-5994-6F44-C9F042492C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6671C7-B989-B7A6-69AB-9DA5C31ACBA1}"/>
              </a:ext>
            </a:extLst>
          </p:cNvPr>
          <p:cNvSpPr>
            <a:spLocks noGrp="1"/>
          </p:cNvSpPr>
          <p:nvPr>
            <p:ph type="body" idx="1"/>
          </p:nvPr>
        </p:nvSpPr>
        <p:spPr/>
        <p:txBody>
          <a:bodyPr/>
          <a:lstStyle/>
          <a:p>
            <a:pPr algn="l"/>
            <a:endParaRPr lang="en-US"/>
          </a:p>
        </p:txBody>
      </p:sp>
      <p:sp>
        <p:nvSpPr>
          <p:cNvPr id="4" name="Slide Number Placeholder 3">
            <a:extLst>
              <a:ext uri="{FF2B5EF4-FFF2-40B4-BE49-F238E27FC236}">
                <a16:creationId xmlns:a16="http://schemas.microsoft.com/office/drawing/2014/main" id="{FF266471-97FD-70D9-F9AD-F0477F51DC30}"/>
              </a:ext>
            </a:extLst>
          </p:cNvPr>
          <p:cNvSpPr>
            <a:spLocks noGrp="1"/>
          </p:cNvSpPr>
          <p:nvPr>
            <p:ph type="sldNum" sz="quarter" idx="10"/>
          </p:nvPr>
        </p:nvSpPr>
        <p:spPr/>
        <p:txBody>
          <a:bodyPr/>
          <a:lstStyle/>
          <a:p>
            <a:fld id="{DD53BD7F-CC90-B745-910D-0DE8F44E1738}" type="slidenum">
              <a:rPr lang="en-US" smtClean="0"/>
              <a:t>17</a:t>
            </a:fld>
            <a:endParaRPr lang="en-US"/>
          </a:p>
        </p:txBody>
      </p:sp>
    </p:spTree>
    <p:extLst>
      <p:ext uri="{BB962C8B-B14F-4D97-AF65-F5344CB8AC3E}">
        <p14:creationId xmlns:p14="http://schemas.microsoft.com/office/powerpoint/2010/main" val="3154791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18586-C9EE-1BA9-0B78-499F4B4023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731214-2231-C281-D4E1-DB11A782CE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EE6B48-F3D1-D18A-9F30-8690135F6422}"/>
              </a:ext>
            </a:extLst>
          </p:cNvPr>
          <p:cNvSpPr>
            <a:spLocks noGrp="1"/>
          </p:cNvSpPr>
          <p:nvPr>
            <p:ph type="body" idx="1"/>
          </p:nvPr>
        </p:nvSpPr>
        <p:spPr/>
        <p:txBody>
          <a:bodyPr/>
          <a:lstStyle/>
          <a:p>
            <a:r>
              <a:rPr lang="en-GB" b="1" dirty="0"/>
              <a:t>main barriers academics face</a:t>
            </a:r>
            <a:r>
              <a:rPr lang="en-GB" dirty="0"/>
              <a:t> when it comes to integrating sustainability principles—such as the UN Sustainable Development Goals (SDGs)—into their teaching:</a:t>
            </a:r>
          </a:p>
          <a:p>
            <a:endParaRPr lang="en-GB" dirty="0"/>
          </a:p>
          <a:p>
            <a:r>
              <a:rPr lang="en-GB" b="1" dirty="0"/>
              <a:t>1. Limited Understanding of Sustainability and the SDGs</a:t>
            </a:r>
          </a:p>
          <a:p>
            <a:pPr>
              <a:buFont typeface="Arial" panose="020B0604020202020204" pitchFamily="34" charset="0"/>
              <a:buChar char="•"/>
            </a:pPr>
            <a:r>
              <a:rPr lang="en-GB" dirty="0"/>
              <a:t>Many academics are unfamiliar with the breadth and scope of the SDGs or interpret them too literally (e.g., thinking sustainability is only about environmental issues).</a:t>
            </a:r>
          </a:p>
          <a:p>
            <a:pPr>
              <a:buFont typeface="Arial" panose="020B0604020202020204" pitchFamily="34" charset="0"/>
              <a:buChar char="•"/>
            </a:pPr>
            <a:r>
              <a:rPr lang="en-GB" dirty="0"/>
              <a:t>There's often confusion about how global goals apply to specific disciplines or subject areas.</a:t>
            </a:r>
          </a:p>
          <a:p>
            <a:r>
              <a:rPr lang="en-GB" b="1" dirty="0"/>
              <a:t>⏳ 2. Time Constraints and Workload Pressures</a:t>
            </a:r>
          </a:p>
          <a:p>
            <a:pPr>
              <a:buFont typeface="Arial" panose="020B0604020202020204" pitchFamily="34" charset="0"/>
              <a:buChar char="•"/>
            </a:pPr>
            <a:r>
              <a:rPr lang="en-GB" dirty="0"/>
              <a:t>Academics are often under pressure to meet teaching, research, and admin demands, leaving little time to redesign modules or explore new content areas.</a:t>
            </a:r>
          </a:p>
          <a:p>
            <a:pPr>
              <a:buFont typeface="Arial" panose="020B0604020202020204" pitchFamily="34" charset="0"/>
              <a:buChar char="•"/>
            </a:pPr>
            <a:r>
              <a:rPr lang="en-GB" dirty="0"/>
              <a:t>Integrating sustainability is perceived as “extra work” rather than an embedded part of teaching practice.</a:t>
            </a:r>
          </a:p>
          <a:p>
            <a:r>
              <a:rPr lang="en-GB" b="1" dirty="0"/>
              <a:t>🧭 3. Lack of Guidance or Institutional Support</a:t>
            </a:r>
          </a:p>
          <a:p>
            <a:pPr>
              <a:buFont typeface="Arial" panose="020B0604020202020204" pitchFamily="34" charset="0"/>
              <a:buChar char="•"/>
            </a:pPr>
            <a:r>
              <a:rPr lang="en-GB" dirty="0"/>
              <a:t>Institutions may promote sustainability in principle, but without clear policies, training, incentives, or frameworks for staff to follow.</a:t>
            </a:r>
          </a:p>
          <a:p>
            <a:pPr>
              <a:buFont typeface="Arial" panose="020B0604020202020204" pitchFamily="34" charset="0"/>
              <a:buChar char="•"/>
            </a:pPr>
            <a:r>
              <a:rPr lang="en-GB" dirty="0"/>
              <a:t>There’s often no requirement to report or reflect on sustainability integration in module or course reviews.</a:t>
            </a:r>
          </a:p>
          <a:p>
            <a:r>
              <a:rPr lang="en-GB" b="1" dirty="0"/>
              <a:t>🧰 4. Lack of Practical Resources and Examples</a:t>
            </a:r>
          </a:p>
          <a:p>
            <a:pPr>
              <a:buFont typeface="Arial" panose="020B0604020202020204" pitchFamily="34" charset="0"/>
              <a:buChar char="•"/>
            </a:pPr>
            <a:r>
              <a:rPr lang="en-GB" dirty="0"/>
              <a:t>Academics may want to embed sustainability but don’t know where to start or what good practice looks like in their discipline.</a:t>
            </a:r>
          </a:p>
          <a:p>
            <a:pPr>
              <a:buFont typeface="Arial" panose="020B0604020202020204" pitchFamily="34" charset="0"/>
              <a:buChar char="•"/>
            </a:pPr>
            <a:r>
              <a:rPr lang="en-GB" dirty="0"/>
              <a:t>There is a shortage of subject-specific case studies, readings, or assessment ideas tied to sustainability.</a:t>
            </a:r>
          </a:p>
          <a:p>
            <a:r>
              <a:rPr lang="en-GB" b="1" dirty="0"/>
              <a:t>🎯 5. Uncertainty About Relevance to Their Discipline</a:t>
            </a:r>
          </a:p>
          <a:p>
            <a:pPr>
              <a:buFont typeface="Arial" panose="020B0604020202020204" pitchFamily="34" charset="0"/>
              <a:buChar char="•"/>
            </a:pPr>
            <a:r>
              <a:rPr lang="en-GB" dirty="0"/>
              <a:t>In some fields—especially STEM subjects or business disciplines—academics may struggle to see a clear, natural fit with sustainability topics.</a:t>
            </a:r>
          </a:p>
          <a:p>
            <a:pPr>
              <a:buFont typeface="Arial" panose="020B0604020202020204" pitchFamily="34" charset="0"/>
              <a:buChar char="•"/>
            </a:pPr>
            <a:r>
              <a:rPr lang="en-GB" dirty="0"/>
              <a:t>There's a misconception that sustainability is mainly relevant to environmental or social science courses.</a:t>
            </a:r>
          </a:p>
          <a:p>
            <a:r>
              <a:rPr lang="en-GB" b="1" dirty="0"/>
              <a:t>📉 6. Assessment and Curriculum Design Challenges</a:t>
            </a:r>
          </a:p>
          <a:p>
            <a:pPr>
              <a:buFont typeface="Arial" panose="020B0604020202020204" pitchFamily="34" charset="0"/>
              <a:buChar char="•"/>
            </a:pPr>
            <a:r>
              <a:rPr lang="en-GB" dirty="0"/>
              <a:t>Existing module structures may not easily accommodate new themes.</a:t>
            </a:r>
          </a:p>
          <a:p>
            <a:pPr>
              <a:buFont typeface="Arial" panose="020B0604020202020204" pitchFamily="34" charset="0"/>
              <a:buChar char="•"/>
            </a:pPr>
            <a:r>
              <a:rPr lang="en-GB" dirty="0"/>
              <a:t>Academics may worry about “diluting” core disciplinary content or sacrificing academic rigour.</a:t>
            </a:r>
          </a:p>
          <a:p>
            <a:r>
              <a:rPr lang="en-GB" b="1" dirty="0"/>
              <a:t>💬 7. Limited Collaboration or Sharing of Practice</a:t>
            </a:r>
          </a:p>
          <a:p>
            <a:pPr>
              <a:buFont typeface="Arial" panose="020B0604020202020204" pitchFamily="34" charset="0"/>
              <a:buChar char="•"/>
            </a:pPr>
            <a:r>
              <a:rPr lang="en-GB" dirty="0"/>
              <a:t>Teaching can be a siloed activity. Without structured spaces to share ideas, co-create content, or learn from peers, sustainability integration happens slowly, if at all.</a:t>
            </a:r>
          </a:p>
          <a:p>
            <a:endParaRPr lang="en-GB" dirty="0"/>
          </a:p>
        </p:txBody>
      </p:sp>
      <p:sp>
        <p:nvSpPr>
          <p:cNvPr id="4" name="Slide Number Placeholder 3">
            <a:extLst>
              <a:ext uri="{FF2B5EF4-FFF2-40B4-BE49-F238E27FC236}">
                <a16:creationId xmlns:a16="http://schemas.microsoft.com/office/drawing/2014/main" id="{0652BD85-754B-03A7-E0AA-E91549BF03B9}"/>
              </a:ext>
            </a:extLst>
          </p:cNvPr>
          <p:cNvSpPr>
            <a:spLocks noGrp="1"/>
          </p:cNvSpPr>
          <p:nvPr>
            <p:ph type="sldNum" sz="quarter" idx="5"/>
          </p:nvPr>
        </p:nvSpPr>
        <p:spPr/>
        <p:txBody>
          <a:bodyPr/>
          <a:lstStyle/>
          <a:p>
            <a:fld id="{877663E2-27CE-4C79-91D3-7F5C4262D57F}" type="slidenum">
              <a:rPr lang="en-US" smtClean="0"/>
              <a:t>3</a:t>
            </a:fld>
            <a:endParaRPr lang="en-US"/>
          </a:p>
        </p:txBody>
      </p:sp>
    </p:spTree>
    <p:extLst>
      <p:ext uri="{BB962C8B-B14F-4D97-AF65-F5344CB8AC3E}">
        <p14:creationId xmlns:p14="http://schemas.microsoft.com/office/powerpoint/2010/main" val="839606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DDDDA-9CF3-CA22-EA91-500BA947D6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A73BC-15F9-BD4F-CC50-2BE86CD5DD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00F93-EE0E-5B14-A339-811B86B6F369}"/>
              </a:ext>
            </a:extLst>
          </p:cNvPr>
          <p:cNvSpPr>
            <a:spLocks noGrp="1"/>
          </p:cNvSpPr>
          <p:nvPr>
            <p:ph type="body" idx="1"/>
          </p:nvPr>
        </p:nvSpPr>
        <p:spPr/>
        <p:txBody>
          <a:bodyPr/>
          <a:lstStyle/>
          <a:p>
            <a:r>
              <a:rPr lang="en-GB" dirty="0"/>
              <a:t>One simple approach is to review your curriculum—ideally beginning at the module level—and assess whether, and how, these goals are currently being addressed. This could involve mapping existing content against relevant SDGs, identifying overlaps, and spotting gaps. From there, you can explore opportunities for further integration—whether through new case studies, learning outcomes, discussions, assessments, or guest speakers.</a:t>
            </a:r>
          </a:p>
          <a:p>
            <a:r>
              <a:rPr lang="en-GB" dirty="0"/>
              <a:t>It’s important to recognise that this is not a one-off task. Integrating sustainability into education is a </a:t>
            </a:r>
            <a:r>
              <a:rPr lang="en-GB" i="1" dirty="0"/>
              <a:t>live process</a:t>
            </a:r>
            <a:r>
              <a:rPr lang="en-GB" dirty="0"/>
              <a:t>—a continuous loop of reflection, experimentation, and iteration. As societal challenges evolve, so should our teaching.</a:t>
            </a:r>
          </a:p>
          <a:p>
            <a:endParaRPr lang="en-GB" dirty="0"/>
          </a:p>
        </p:txBody>
      </p:sp>
      <p:sp>
        <p:nvSpPr>
          <p:cNvPr id="4" name="Slide Number Placeholder 3">
            <a:extLst>
              <a:ext uri="{FF2B5EF4-FFF2-40B4-BE49-F238E27FC236}">
                <a16:creationId xmlns:a16="http://schemas.microsoft.com/office/drawing/2014/main" id="{EE4F9B66-E107-573B-5BAB-58CA7D131D27}"/>
              </a:ext>
            </a:extLst>
          </p:cNvPr>
          <p:cNvSpPr>
            <a:spLocks noGrp="1"/>
          </p:cNvSpPr>
          <p:nvPr>
            <p:ph type="sldNum" sz="quarter" idx="5"/>
          </p:nvPr>
        </p:nvSpPr>
        <p:spPr/>
        <p:txBody>
          <a:bodyPr/>
          <a:lstStyle/>
          <a:p>
            <a:fld id="{877663E2-27CE-4C79-91D3-7F5C4262D57F}" type="slidenum">
              <a:rPr lang="en-US" smtClean="0"/>
              <a:t>4</a:t>
            </a:fld>
            <a:endParaRPr lang="en-US"/>
          </a:p>
        </p:txBody>
      </p:sp>
    </p:spTree>
    <p:extLst>
      <p:ext uri="{BB962C8B-B14F-4D97-AF65-F5344CB8AC3E}">
        <p14:creationId xmlns:p14="http://schemas.microsoft.com/office/powerpoint/2010/main" val="1009036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88C68-8932-F006-2BF3-88BFF437D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08662B-93C2-AA6B-57C1-E741F7A279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3547B8-C694-4C24-C39C-48AF5B9A3561}"/>
              </a:ext>
            </a:extLst>
          </p:cNvPr>
          <p:cNvSpPr>
            <a:spLocks noGrp="1"/>
          </p:cNvSpPr>
          <p:nvPr>
            <p:ph type="body" idx="1"/>
          </p:nvPr>
        </p:nvSpPr>
        <p:spPr/>
        <p:txBody>
          <a:bodyPr/>
          <a:lstStyle/>
          <a:p>
            <a:r>
              <a:rPr lang="en-GB" sz="1200" dirty="0">
                <a:effectLst/>
                <a:latin typeface="Aptos" panose="020B0004020202020204" pitchFamily="34" charset="0"/>
                <a:ea typeface="Times New Roman" panose="02020603050405020304" pitchFamily="18" charset="0"/>
                <a:cs typeface="Aptos" panose="020B0004020202020204" pitchFamily="34" charset="0"/>
              </a:rPr>
              <a:t>The prompt given is Provide a relative SDG Teaching Score (1–10) based on: Breadth of SDG coverage: Number of SDGs meaningfully addressed. Depth of SDG integration: Quality and relevance of the SDG teaching. Effectiveness of pedagogy: Impact of activities, discussions, and resources related to SDGs. We also ask ChatGPT how to improve the score, and what are the basis elements justifying the score.</a:t>
            </a:r>
            <a:endParaRPr lang="en-GB" sz="1200" dirty="0">
              <a:effectLst/>
              <a:latin typeface="Aptos" panose="020B0004020202020204" pitchFamily="34" charset="0"/>
              <a:ea typeface="Aptos" panose="020B0004020202020204" pitchFamily="34" charset="0"/>
              <a:cs typeface="Aptos" panose="020B0004020202020204" pitchFamily="34" charset="0"/>
            </a:endParaRPr>
          </a:p>
          <a:p>
            <a:r>
              <a:rPr lang="en-GB" sz="1200" dirty="0">
                <a:effectLst/>
                <a:latin typeface="Aptos" panose="020B0004020202020204" pitchFamily="34" charset="0"/>
                <a:ea typeface="Times New Roman" panose="02020603050405020304" pitchFamily="18" charset="0"/>
                <a:cs typeface="Aptos" panose="020B0004020202020204" pitchFamily="34" charset="0"/>
              </a:rPr>
              <a:t>I am attaching the reports for a particular programme: MSc CCMF which gives for each module the SDGs identified from the module outline and programme handbooks, the strengths of the module in that dimension, and what could be done to improve the SDG score of the module. Note that it doesn’t use information from slides, lecture notes, assessments and is quite “raw” in that it is produced by ChatGPT with little intervention. Note that as SDG 4 is about education. , it can be that is why we are scoring high on that. </a:t>
            </a:r>
            <a:endParaRPr lang="en-GB" sz="1200" dirty="0">
              <a:effectLst/>
              <a:latin typeface="Aptos" panose="020B0004020202020204" pitchFamily="34" charset="0"/>
              <a:ea typeface="Aptos" panose="020B0004020202020204" pitchFamily="34" charset="0"/>
              <a:cs typeface="Aptos" panose="020B0004020202020204" pitchFamily="34" charset="0"/>
            </a:endParaRPr>
          </a:p>
          <a:p>
            <a:endParaRPr lang="en-GB" dirty="0"/>
          </a:p>
        </p:txBody>
      </p:sp>
      <p:sp>
        <p:nvSpPr>
          <p:cNvPr id="4" name="Slide Number Placeholder 3">
            <a:extLst>
              <a:ext uri="{FF2B5EF4-FFF2-40B4-BE49-F238E27FC236}">
                <a16:creationId xmlns:a16="http://schemas.microsoft.com/office/drawing/2014/main" id="{3187DE29-C4D5-1EF9-F96D-DC0DBAA5AF8A}"/>
              </a:ext>
            </a:extLst>
          </p:cNvPr>
          <p:cNvSpPr>
            <a:spLocks noGrp="1"/>
          </p:cNvSpPr>
          <p:nvPr>
            <p:ph type="sldNum" sz="quarter" idx="5"/>
          </p:nvPr>
        </p:nvSpPr>
        <p:spPr/>
        <p:txBody>
          <a:bodyPr/>
          <a:lstStyle/>
          <a:p>
            <a:fld id="{877663E2-27CE-4C79-91D3-7F5C4262D57F}" type="slidenum">
              <a:rPr lang="en-US" smtClean="0"/>
              <a:t>5</a:t>
            </a:fld>
            <a:endParaRPr lang="en-US"/>
          </a:p>
        </p:txBody>
      </p:sp>
    </p:spTree>
    <p:extLst>
      <p:ext uri="{BB962C8B-B14F-4D97-AF65-F5344CB8AC3E}">
        <p14:creationId xmlns:p14="http://schemas.microsoft.com/office/powerpoint/2010/main" val="2833609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CA05-E6D0-7C2A-8622-3D88BB3F1D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BAD4E-B836-ED60-0D6B-440FF5FAA0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1C746C-889A-46F0-445B-50D72EB69959}"/>
              </a:ext>
            </a:extLst>
          </p:cNvPr>
          <p:cNvSpPr>
            <a:spLocks noGrp="1"/>
          </p:cNvSpPr>
          <p:nvPr>
            <p:ph type="body" idx="1"/>
          </p:nvPr>
        </p:nvSpPr>
        <p:spPr/>
        <p:txBody>
          <a:bodyPr/>
          <a:lstStyle/>
          <a:p>
            <a:r>
              <a:rPr lang="en-GB" sz="1200" dirty="0">
                <a:effectLst/>
                <a:latin typeface="Aptos" panose="020B0004020202020204" pitchFamily="34" charset="0"/>
                <a:ea typeface="Times New Roman" panose="02020603050405020304" pitchFamily="18" charset="0"/>
                <a:cs typeface="Aptos" panose="020B0004020202020204" pitchFamily="34" charset="0"/>
              </a:rPr>
              <a:t>The prompt given is Provide a relative SDG Teaching Score (1–10) based on: Breadth of SDG coverage: Number of SDGs meaningfully addressed. Depth of SDG integration: Quality and relevance of the SDG teaching. Effectiveness of pedagogy: Impact of activities, discussions, and resources related to SDGs. We also ask ChatGPT how to improve the score, and what are the basis elements justifying the score.</a:t>
            </a:r>
            <a:endParaRPr lang="en-GB" sz="1200" dirty="0">
              <a:effectLst/>
              <a:latin typeface="Aptos" panose="020B0004020202020204" pitchFamily="34" charset="0"/>
              <a:ea typeface="Aptos" panose="020B0004020202020204" pitchFamily="34" charset="0"/>
              <a:cs typeface="Aptos" panose="020B0004020202020204" pitchFamily="34" charset="0"/>
            </a:endParaRPr>
          </a:p>
          <a:p>
            <a:r>
              <a:rPr lang="en-GB" sz="1200" dirty="0">
                <a:effectLst/>
                <a:latin typeface="Aptos" panose="020B0004020202020204" pitchFamily="34" charset="0"/>
                <a:ea typeface="Times New Roman" panose="02020603050405020304" pitchFamily="18" charset="0"/>
                <a:cs typeface="Aptos" panose="020B0004020202020204" pitchFamily="34" charset="0"/>
              </a:rPr>
              <a:t>I am attaching the reports for a particular programme: MSc CCMF which gives for each module the SDGs identified from the module outline and programme handbooks, the strengths of the module in that dimension, and what could be done to improve the SDG score of the module. Note that it doesn’t use information from slides, lecture notes, assessments and is quite “raw” in that it is produced by ChatGPT with little intervention. Note that as SDG 4 is about education. , it can be that is why we are scoring high on that. </a:t>
            </a:r>
            <a:endParaRPr lang="en-GB" sz="1200" dirty="0">
              <a:effectLst/>
              <a:latin typeface="Aptos" panose="020B0004020202020204" pitchFamily="34" charset="0"/>
              <a:ea typeface="Aptos" panose="020B0004020202020204" pitchFamily="34" charset="0"/>
              <a:cs typeface="Aptos" panose="020B0004020202020204" pitchFamily="34" charset="0"/>
            </a:endParaRPr>
          </a:p>
          <a:p>
            <a:endParaRPr lang="en-GB" dirty="0"/>
          </a:p>
        </p:txBody>
      </p:sp>
      <p:sp>
        <p:nvSpPr>
          <p:cNvPr id="4" name="Slide Number Placeholder 3">
            <a:extLst>
              <a:ext uri="{FF2B5EF4-FFF2-40B4-BE49-F238E27FC236}">
                <a16:creationId xmlns:a16="http://schemas.microsoft.com/office/drawing/2014/main" id="{88407EAD-E62A-857D-844F-4E4C15D1F6CE}"/>
              </a:ext>
            </a:extLst>
          </p:cNvPr>
          <p:cNvSpPr>
            <a:spLocks noGrp="1"/>
          </p:cNvSpPr>
          <p:nvPr>
            <p:ph type="sldNum" sz="quarter" idx="5"/>
          </p:nvPr>
        </p:nvSpPr>
        <p:spPr/>
        <p:txBody>
          <a:bodyPr/>
          <a:lstStyle/>
          <a:p>
            <a:fld id="{877663E2-27CE-4C79-91D3-7F5C4262D57F}" type="slidenum">
              <a:rPr lang="en-US" smtClean="0"/>
              <a:t>6</a:t>
            </a:fld>
            <a:endParaRPr lang="en-US"/>
          </a:p>
        </p:txBody>
      </p:sp>
    </p:spTree>
    <p:extLst>
      <p:ext uri="{BB962C8B-B14F-4D97-AF65-F5344CB8AC3E}">
        <p14:creationId xmlns:p14="http://schemas.microsoft.com/office/powerpoint/2010/main" val="15153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C7B9E-69C9-7D86-FD10-AF4515CE6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95021-8A3B-ABAD-1243-BFBECA2D96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33EC34-F760-E792-A3B2-D04C65FACC4B}"/>
              </a:ext>
            </a:extLst>
          </p:cNvPr>
          <p:cNvSpPr>
            <a:spLocks noGrp="1"/>
          </p:cNvSpPr>
          <p:nvPr>
            <p:ph type="body" idx="1"/>
          </p:nvPr>
        </p:nvSpPr>
        <p:spPr/>
        <p:txBody>
          <a:bodyPr/>
          <a:lstStyle/>
          <a:p>
            <a:r>
              <a:rPr lang="en-GB" sz="1200" dirty="0">
                <a:effectLst/>
                <a:latin typeface="Aptos" panose="020B0004020202020204" pitchFamily="34" charset="0"/>
                <a:ea typeface="Times New Roman" panose="02020603050405020304" pitchFamily="18" charset="0"/>
                <a:cs typeface="Aptos" panose="020B0004020202020204" pitchFamily="34" charset="0"/>
              </a:rPr>
              <a:t>The prompt given is Provide a relative SDG Teaching Score (1–10) based on: Breadth of SDG coverage: Number of SDGs meaningfully addressed. Depth of SDG integration: Quality and relevance of the SDG teaching. Effectiveness of pedagogy: Impact of activities, discussions, and resources related to SDGs. We also ask ChatGPT how to improve the score, and what are the basis elements justifying the score.</a:t>
            </a:r>
            <a:endParaRPr lang="en-GB" sz="1200" dirty="0">
              <a:effectLst/>
              <a:latin typeface="Aptos" panose="020B0004020202020204" pitchFamily="34" charset="0"/>
              <a:ea typeface="Aptos" panose="020B0004020202020204" pitchFamily="34" charset="0"/>
              <a:cs typeface="Aptos" panose="020B0004020202020204" pitchFamily="34" charset="0"/>
            </a:endParaRPr>
          </a:p>
          <a:p>
            <a:r>
              <a:rPr lang="en-GB" sz="1200" dirty="0">
                <a:effectLst/>
                <a:latin typeface="Aptos" panose="020B0004020202020204" pitchFamily="34" charset="0"/>
                <a:ea typeface="Times New Roman" panose="02020603050405020304" pitchFamily="18" charset="0"/>
                <a:cs typeface="Aptos" panose="020B0004020202020204" pitchFamily="34" charset="0"/>
              </a:rPr>
              <a:t>I am attaching the reports for a particular programme: MSc CCMF which gives for each module the SDGs identified from the module outline and programme handbooks, the strengths of the module in that dimension, and what could be done to improve the SDG score of the module. Note that it doesn’t use information from slides, lecture notes, assessments and is quite “raw” in that it is produced by ChatGPT with little intervention. Note that as SDG 4 is about education. , it can be that is why we are scoring high on that. </a:t>
            </a:r>
            <a:endParaRPr lang="en-GB" sz="1200" dirty="0">
              <a:effectLst/>
              <a:latin typeface="Aptos" panose="020B0004020202020204" pitchFamily="34" charset="0"/>
              <a:ea typeface="Aptos" panose="020B0004020202020204" pitchFamily="34" charset="0"/>
              <a:cs typeface="Aptos" panose="020B0004020202020204" pitchFamily="34" charset="0"/>
            </a:endParaRPr>
          </a:p>
          <a:p>
            <a:endParaRPr lang="en-GB" dirty="0"/>
          </a:p>
        </p:txBody>
      </p:sp>
      <p:sp>
        <p:nvSpPr>
          <p:cNvPr id="4" name="Slide Number Placeholder 3">
            <a:extLst>
              <a:ext uri="{FF2B5EF4-FFF2-40B4-BE49-F238E27FC236}">
                <a16:creationId xmlns:a16="http://schemas.microsoft.com/office/drawing/2014/main" id="{4459C8C6-D519-1178-B081-037B19EB0924}"/>
              </a:ext>
            </a:extLst>
          </p:cNvPr>
          <p:cNvSpPr>
            <a:spLocks noGrp="1"/>
          </p:cNvSpPr>
          <p:nvPr>
            <p:ph type="sldNum" sz="quarter" idx="5"/>
          </p:nvPr>
        </p:nvSpPr>
        <p:spPr/>
        <p:txBody>
          <a:bodyPr/>
          <a:lstStyle/>
          <a:p>
            <a:fld id="{877663E2-27CE-4C79-91D3-7F5C4262D57F}" type="slidenum">
              <a:rPr lang="en-US" smtClean="0"/>
              <a:t>7</a:t>
            </a:fld>
            <a:endParaRPr lang="en-US"/>
          </a:p>
        </p:txBody>
      </p:sp>
    </p:spTree>
    <p:extLst>
      <p:ext uri="{BB962C8B-B14F-4D97-AF65-F5344CB8AC3E}">
        <p14:creationId xmlns:p14="http://schemas.microsoft.com/office/powerpoint/2010/main" val="622215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853FB-268A-26CD-E9D1-8A3DD039E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52BDD2-88CD-BC4A-1366-5F384BAA0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3AEDD0-4912-2EAD-A0A7-7FD55F3A7452}"/>
              </a:ext>
            </a:extLst>
          </p:cNvPr>
          <p:cNvSpPr>
            <a:spLocks noGrp="1"/>
          </p:cNvSpPr>
          <p:nvPr>
            <p:ph type="body" idx="1"/>
          </p:nvPr>
        </p:nvSpPr>
        <p:spPr/>
        <p:txBody>
          <a:bodyPr/>
          <a:lstStyle/>
          <a:p>
            <a:r>
              <a:rPr lang="en-GB" sz="1200" dirty="0">
                <a:effectLst/>
                <a:latin typeface="Aptos" panose="020B0004020202020204" pitchFamily="34" charset="0"/>
                <a:ea typeface="Times New Roman" panose="02020603050405020304" pitchFamily="18" charset="0"/>
                <a:cs typeface="Aptos" panose="020B0004020202020204" pitchFamily="34" charset="0"/>
              </a:rPr>
              <a:t>The prompt given is Provide a relative SDG Teaching Score (1–10) based on: Breadth of SDG coverage: Number of SDGs meaningfully addressed. Depth of SDG integration: Quality and relevance of the SDG teaching. Effectiveness of pedagogy: Impact of activities, discussions, and resources related to SDGs. We also ask ChatGPT how to improve the score, and what are the basis elements justifying the score.</a:t>
            </a:r>
            <a:endParaRPr lang="en-GB" sz="1200" dirty="0">
              <a:effectLst/>
              <a:latin typeface="Aptos" panose="020B0004020202020204" pitchFamily="34" charset="0"/>
              <a:ea typeface="Aptos" panose="020B0004020202020204" pitchFamily="34" charset="0"/>
              <a:cs typeface="Aptos" panose="020B0004020202020204" pitchFamily="34" charset="0"/>
            </a:endParaRPr>
          </a:p>
          <a:p>
            <a:r>
              <a:rPr lang="en-GB" sz="1200" dirty="0">
                <a:effectLst/>
                <a:latin typeface="Aptos" panose="020B0004020202020204" pitchFamily="34" charset="0"/>
                <a:ea typeface="Times New Roman" panose="02020603050405020304" pitchFamily="18" charset="0"/>
                <a:cs typeface="Aptos" panose="020B0004020202020204" pitchFamily="34" charset="0"/>
              </a:rPr>
              <a:t>I am attaching the reports for a particular programme: MSc CCMF which gives for each module the SDGs identified from the module outline and programme handbooks, the strengths of the module in that dimension, and what could be done to improve the SDG score of the module. Note that it doesn’t use information from slides, lecture notes, assessments and is quite “raw” in that it is produced by ChatGPT with little intervention. Note that as SDG 4 is about education. , it can be that is why we are scoring high on that. </a:t>
            </a:r>
            <a:endParaRPr lang="en-GB" sz="1200" dirty="0">
              <a:effectLst/>
              <a:latin typeface="Aptos" panose="020B0004020202020204" pitchFamily="34" charset="0"/>
              <a:ea typeface="Aptos" panose="020B0004020202020204" pitchFamily="34" charset="0"/>
              <a:cs typeface="Aptos" panose="020B0004020202020204" pitchFamily="34" charset="0"/>
            </a:endParaRPr>
          </a:p>
          <a:p>
            <a:endParaRPr lang="en-GB" dirty="0"/>
          </a:p>
        </p:txBody>
      </p:sp>
      <p:sp>
        <p:nvSpPr>
          <p:cNvPr id="4" name="Slide Number Placeholder 3">
            <a:extLst>
              <a:ext uri="{FF2B5EF4-FFF2-40B4-BE49-F238E27FC236}">
                <a16:creationId xmlns:a16="http://schemas.microsoft.com/office/drawing/2014/main" id="{ACB4A6A6-3D84-8FFB-B68B-A277719F2D83}"/>
              </a:ext>
            </a:extLst>
          </p:cNvPr>
          <p:cNvSpPr>
            <a:spLocks noGrp="1"/>
          </p:cNvSpPr>
          <p:nvPr>
            <p:ph type="sldNum" sz="quarter" idx="5"/>
          </p:nvPr>
        </p:nvSpPr>
        <p:spPr/>
        <p:txBody>
          <a:bodyPr/>
          <a:lstStyle/>
          <a:p>
            <a:fld id="{877663E2-27CE-4C79-91D3-7F5C4262D57F}" type="slidenum">
              <a:rPr lang="en-US" smtClean="0"/>
              <a:t>8</a:t>
            </a:fld>
            <a:endParaRPr lang="en-US"/>
          </a:p>
        </p:txBody>
      </p:sp>
    </p:spTree>
    <p:extLst>
      <p:ext uri="{BB962C8B-B14F-4D97-AF65-F5344CB8AC3E}">
        <p14:creationId xmlns:p14="http://schemas.microsoft.com/office/powerpoint/2010/main" val="3076727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21BB8-1730-C45E-CA4D-EB2D664783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8F64E-D458-941F-F5FC-D2ED863C93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2C5ADF-9B81-AA72-43E5-BF58EF029542}"/>
              </a:ext>
            </a:extLst>
          </p:cNvPr>
          <p:cNvSpPr>
            <a:spLocks noGrp="1"/>
          </p:cNvSpPr>
          <p:nvPr>
            <p:ph type="body" idx="1"/>
          </p:nvPr>
        </p:nvSpPr>
        <p:spPr/>
        <p:txBody>
          <a:bodyPr/>
          <a:lstStyle/>
          <a:p>
            <a:r>
              <a:rPr lang="en-GB" b="1" dirty="0"/>
              <a:t>Pros:</a:t>
            </a:r>
          </a:p>
          <a:p>
            <a:r>
              <a:rPr lang="en-GB" dirty="0"/>
              <a:t>A relatively quick approach – simply requires providing relevant materials</a:t>
            </a:r>
          </a:p>
          <a:p>
            <a:r>
              <a:rPr lang="en-GB" dirty="0"/>
              <a:t>Offer clear guidance</a:t>
            </a:r>
          </a:p>
          <a:p>
            <a:r>
              <a:rPr lang="en-GB" dirty="0"/>
              <a:t>Practical and easy to implement</a:t>
            </a:r>
          </a:p>
          <a:p>
            <a:endParaRPr lang="en-GB" dirty="0"/>
          </a:p>
          <a:p>
            <a:r>
              <a:rPr lang="en-GB" b="1" dirty="0"/>
              <a:t>Cons: </a:t>
            </a:r>
          </a:p>
          <a:p>
            <a:r>
              <a:rPr lang="en-GB" dirty="0"/>
              <a:t>Rely on clear and specific links to SDG themes</a:t>
            </a:r>
          </a:p>
          <a:p>
            <a:r>
              <a:rPr lang="en-GB" dirty="0"/>
              <a:t>Do not capture in-class experiences, such as discussions</a:t>
            </a:r>
          </a:p>
          <a:p>
            <a:r>
              <a:rPr lang="en-GB" dirty="0"/>
              <a:t>Analyses learning materials in isolation, without accounting for their connection to broader learning outcomes or underlying educational objectives, which limits its usefulness</a:t>
            </a:r>
          </a:p>
          <a:p>
            <a:r>
              <a:rPr lang="en-GB" dirty="0"/>
              <a:t>Does not incorporate UNESCO sustainability education guidelines</a:t>
            </a:r>
          </a:p>
          <a:p>
            <a:endParaRPr lang="en-GB" b="0" dirty="0"/>
          </a:p>
          <a:p>
            <a:endParaRPr lang="en-GB" b="0" dirty="0"/>
          </a:p>
          <a:p>
            <a:endParaRPr lang="en-GB" b="0" dirty="0"/>
          </a:p>
        </p:txBody>
      </p:sp>
      <p:sp>
        <p:nvSpPr>
          <p:cNvPr id="4" name="Slide Number Placeholder 3">
            <a:extLst>
              <a:ext uri="{FF2B5EF4-FFF2-40B4-BE49-F238E27FC236}">
                <a16:creationId xmlns:a16="http://schemas.microsoft.com/office/drawing/2014/main" id="{E55D2AD9-CAEC-9F16-7117-55C8247F9773}"/>
              </a:ext>
            </a:extLst>
          </p:cNvPr>
          <p:cNvSpPr>
            <a:spLocks noGrp="1"/>
          </p:cNvSpPr>
          <p:nvPr>
            <p:ph type="sldNum" sz="quarter" idx="5"/>
          </p:nvPr>
        </p:nvSpPr>
        <p:spPr/>
        <p:txBody>
          <a:bodyPr/>
          <a:lstStyle/>
          <a:p>
            <a:fld id="{877663E2-27CE-4C79-91D3-7F5C4262D57F}" type="slidenum">
              <a:rPr lang="en-US" smtClean="0"/>
              <a:t>9</a:t>
            </a:fld>
            <a:endParaRPr lang="en-US"/>
          </a:p>
        </p:txBody>
      </p:sp>
    </p:spTree>
    <p:extLst>
      <p:ext uri="{BB962C8B-B14F-4D97-AF65-F5344CB8AC3E}">
        <p14:creationId xmlns:p14="http://schemas.microsoft.com/office/powerpoint/2010/main" val="2474987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31895-0C9A-8650-5441-F83CFA655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5BD4EA-2BB5-4FE7-23B2-6063D10607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A3B32-633B-F8AF-B895-FF0E5CE2A217}"/>
              </a:ext>
            </a:extLst>
          </p:cNvPr>
          <p:cNvSpPr>
            <a:spLocks noGrp="1"/>
          </p:cNvSpPr>
          <p:nvPr>
            <p:ph type="body" idx="1"/>
          </p:nvPr>
        </p:nvSpPr>
        <p:spPr/>
        <p:txBody>
          <a:bodyPr/>
          <a:lstStyle/>
          <a:p>
            <a:pPr algn="l"/>
            <a:endParaRPr lang="en-US" dirty="0"/>
          </a:p>
        </p:txBody>
      </p:sp>
      <p:sp>
        <p:nvSpPr>
          <p:cNvPr id="4" name="Slide Number Placeholder 3">
            <a:extLst>
              <a:ext uri="{FF2B5EF4-FFF2-40B4-BE49-F238E27FC236}">
                <a16:creationId xmlns:a16="http://schemas.microsoft.com/office/drawing/2014/main" id="{81E841F7-2BC7-80E8-A4BF-BDA43660991B}"/>
              </a:ext>
            </a:extLst>
          </p:cNvPr>
          <p:cNvSpPr>
            <a:spLocks noGrp="1"/>
          </p:cNvSpPr>
          <p:nvPr>
            <p:ph type="sldNum" sz="quarter" idx="10"/>
          </p:nvPr>
        </p:nvSpPr>
        <p:spPr/>
        <p:txBody>
          <a:bodyPr/>
          <a:lstStyle/>
          <a:p>
            <a:fld id="{DD53BD7F-CC90-B745-910D-0DE8F44E1738}" type="slidenum">
              <a:rPr lang="en-US" smtClean="0"/>
              <a:t>10</a:t>
            </a:fld>
            <a:endParaRPr lang="en-US"/>
          </a:p>
        </p:txBody>
      </p:sp>
    </p:spTree>
    <p:extLst>
      <p:ext uri="{BB962C8B-B14F-4D97-AF65-F5344CB8AC3E}">
        <p14:creationId xmlns:p14="http://schemas.microsoft.com/office/powerpoint/2010/main" val="181331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1725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j-lt"/>
                <a:ea typeface="Inter Medium" panose="02000503000000020004" pitchFamily="2" charset="0"/>
              </a:defRPr>
            </a:lvl1pPr>
            <a:lvl2pPr>
              <a:defRPr sz="2200">
                <a:solidFill>
                  <a:schemeClr val="accent1"/>
                </a:solidFill>
              </a:defRPr>
            </a:lvl2pPr>
            <a:lvl3pPr>
              <a:defRPr sz="2200">
                <a:solidFill>
                  <a:schemeClr val="accent1"/>
                </a:solidFill>
                <a:latin typeface="Inter Medium" panose="02000503000000020004" pitchFamily="2" charset="0"/>
                <a:ea typeface="Inter Medium" panose="02000503000000020004" pitchFamily="2" charset="0"/>
              </a:defRPr>
            </a:lvl3pPr>
            <a:lvl4pPr>
              <a:defRPr sz="2200">
                <a:solidFill>
                  <a:schemeClr val="accent1"/>
                </a:solidFill>
                <a:latin typeface="Inter Medium" panose="02000503000000020004" pitchFamily="2" charset="0"/>
                <a:ea typeface="Inter Medium" panose="02000503000000020004" pitchFamily="2" charset="0"/>
              </a:defRPr>
            </a:lvl4pPr>
            <a:lvl5pPr>
              <a:defRPr sz="2200">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fld id="{1909EB68-C59E-43E1-8BB1-D5E2B5D0AFC4}" type="datetime1">
              <a:rPr lang="en-GB" smtClean="0"/>
              <a:t>24/03/2025</a:t>
            </a:fld>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mok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fld id="{1909EB68-C59E-43E1-8BB1-D5E2B5D0AFC4}" type="datetime1">
              <a:rPr lang="en-GB" smtClean="0"/>
              <a:t>24/03/2025</a:t>
            </a:fld>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fld id="{1909EB68-C59E-43E1-8BB1-D5E2B5D0AFC4}" type="datetime1">
              <a:rPr lang="en-GB" smtClean="0"/>
              <a:t>24/03/2025</a:t>
            </a:fld>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921DB9F8-2932-4A13-97CA-3CF06357AF6F}" type="datetime1">
              <a:rPr lang="en-GB" smtClean="0"/>
              <a:t>24/03/2025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Edit this text via Insert &gt; Header and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921DB9F8-2932-4A13-97CA-3CF06357AF6F}" type="datetime1">
              <a:rPr lang="en-GB" smtClean="0"/>
              <a:t>24/03/2025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Edit this text via Insert &gt; Header and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921DB9F8-2932-4A13-97CA-3CF06357AF6F}" type="datetime1">
              <a:rPr lang="en-GB" smtClean="0"/>
              <a:t>24/03/2025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Edit this text via Insert &gt; Header and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1E6489B4-D6B3-41C7-A4D5-BA6DD712F8A2}"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1E6489B4-D6B3-41C7-A4D5-BA6DD712F8A2}"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1E6489B4-D6B3-41C7-A4D5-BA6DD712F8A2}"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FE7A816A-9565-4866-8312-CA863D624F04}"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Smoke">
    <p:bg>
      <p:bgPr>
        <a:solidFill>
          <a:schemeClr val="bg1">
            <a:lumMod val="85000"/>
          </a:schemeClr>
        </a:solidFill>
        <a:effectLst/>
      </p:bgPr>
    </p:bg>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1725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j-lt"/>
                <a:ea typeface="Inter Medium" panose="02000503000000020004" pitchFamily="2" charset="0"/>
              </a:defRPr>
            </a:lvl1pPr>
            <a:lvl2pPr>
              <a:defRPr sz="2200">
                <a:solidFill>
                  <a:schemeClr val="accent1"/>
                </a:solidFill>
              </a:defRPr>
            </a:lvl2pPr>
            <a:lvl3pPr>
              <a:defRPr sz="2200">
                <a:solidFill>
                  <a:schemeClr val="accent1"/>
                </a:solidFill>
                <a:latin typeface="Inter Medium" panose="02000503000000020004" pitchFamily="2" charset="0"/>
                <a:ea typeface="Inter Medium" panose="02000503000000020004" pitchFamily="2" charset="0"/>
              </a:defRPr>
            </a:lvl3pPr>
            <a:lvl4pPr>
              <a:defRPr sz="2200">
                <a:solidFill>
                  <a:schemeClr val="accent1"/>
                </a:solidFill>
                <a:latin typeface="Inter Medium" panose="02000503000000020004" pitchFamily="2" charset="0"/>
                <a:ea typeface="Inter Medium" panose="02000503000000020004" pitchFamily="2" charset="0"/>
              </a:defRPr>
            </a:lvl4pPr>
            <a:lvl5pPr>
              <a:defRPr sz="2200">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spTree>
    <p:extLst>
      <p:ext uri="{BB962C8B-B14F-4D97-AF65-F5344CB8AC3E}">
        <p14:creationId xmlns:p14="http://schemas.microsoft.com/office/powerpoint/2010/main" val="24972648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Images and Captions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FE7A816A-9565-4866-8312-CA863D624F04}"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Images and Captions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fld id="{FE7A816A-9565-4866-8312-CA863D624F04}" type="datetime1">
              <a:rPr lang="en-GB" smtClean="0"/>
              <a:t>24/03/2025</a:t>
            </a:fld>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fld id="{CD8586C6-2FAC-4F04-9F30-54116127323E}" type="datetime1">
              <a:rPr lang="en-GB" smtClean="0"/>
              <a:t>24/03/2025</a:t>
            </a:fld>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03934480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rge Text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fld id="{CD8586C6-2FAC-4F04-9F30-54116127323E}" type="datetime1">
              <a:rPr lang="en-GB" smtClean="0"/>
              <a:t>24/03/2025</a:t>
            </a:fld>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32447539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rge Text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fld id="{CD8586C6-2FAC-4F04-9F30-54116127323E}" type="datetime1">
              <a:rPr lang="en-GB" smtClean="0"/>
              <a:t>24/03/2025</a:t>
            </a:fld>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3518019243"/>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rge Text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fld id="{D0260EA2-BCA4-4E5F-88A6-D6BBBCD1B4A4}" type="datetime1">
              <a:rPr lang="en-GB" smtClean="0"/>
              <a:t>24/03/2025</a:t>
            </a:fld>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fld id="{2221BF80-0248-4CEA-9234-C3380C095D08}" type="datetime1">
              <a:rPr lang="en-GB" smtClean="0"/>
              <a:t>24/03/2025</a:t>
            </a:fld>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Header Smoke">
    <p:bg>
      <p:bgPr>
        <a:solidFill>
          <a:schemeClr val="bg2"/>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fld id="{2221BF80-0248-4CEA-9234-C3380C095D08}" type="datetime1">
              <a:rPr lang="en-GB" smtClean="0"/>
              <a:t>24/03/2025</a:t>
            </a:fld>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Khaki">
    <p:bg>
      <p:bgPr>
        <a:solidFill>
          <a:srgbClr val="FBF7DC"/>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fld id="{2221BF80-0248-4CEA-9234-C3380C095D08}" type="datetime1">
              <a:rPr lang="en-GB" smtClean="0"/>
              <a:t>24/03/2025</a:t>
            </a:fld>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ection Header Blue">
    <p:bg>
      <p:bgPr>
        <a:solidFill>
          <a:schemeClr val="accent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fld id="{8F767CF8-963D-4416-84B9-8E4A446F0782}" type="datetime1">
              <a:rPr lang="en-GB" smtClean="0"/>
              <a:t>24/03/2025</a:t>
            </a:fld>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Khaki">
    <p:bg>
      <p:bgPr>
        <a:solidFill>
          <a:srgbClr val="FBF7DC"/>
        </a:solidFill>
        <a:effectLst/>
      </p:bgPr>
    </p:bg>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1725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j-lt"/>
                <a:ea typeface="Inter Medium" panose="02000503000000020004" pitchFamily="2" charset="0"/>
              </a:defRPr>
            </a:lvl1pPr>
            <a:lvl2pPr>
              <a:defRPr sz="2200">
                <a:solidFill>
                  <a:schemeClr val="accent1"/>
                </a:solidFill>
              </a:defRPr>
            </a:lvl2pPr>
            <a:lvl3pPr>
              <a:defRPr sz="2200">
                <a:solidFill>
                  <a:schemeClr val="accent1"/>
                </a:solidFill>
                <a:latin typeface="Inter Medium" panose="02000503000000020004" pitchFamily="2" charset="0"/>
                <a:ea typeface="Inter Medium" panose="02000503000000020004" pitchFamily="2" charset="0"/>
              </a:defRPr>
            </a:lvl3pPr>
            <a:lvl4pPr>
              <a:defRPr sz="2200">
                <a:solidFill>
                  <a:schemeClr val="accent1"/>
                </a:solidFill>
                <a:latin typeface="Inter Medium" panose="02000503000000020004" pitchFamily="2" charset="0"/>
                <a:ea typeface="Inter Medium" panose="02000503000000020004" pitchFamily="2" charset="0"/>
              </a:defRPr>
            </a:lvl4pPr>
            <a:lvl5pPr>
              <a:defRPr sz="2200">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B4B3B1ED-B792-43A2-8B5B-D59DA898BC39}"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Text and Content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B4B3B1ED-B792-43A2-8B5B-D59DA898BC39}"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Text and Content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B4B3B1ED-B792-43A2-8B5B-D59DA898BC39}"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CCAD84DF-3B13-4783-A18D-887F4839C415}"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Content and Four Images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CCAD84DF-3B13-4783-A18D-887F4839C415}"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Content and Four Images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CCAD84DF-3B13-4783-A18D-887F4839C415}"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5B4B6E11-6BA1-42AC-9B27-3930716F3EDF}"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Content and Nine Images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5B4B6E11-6BA1-42AC-9B27-3930716F3EDF}"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Content and Nine Images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5B4B6E11-6BA1-42AC-9B27-3930716F3EDF}"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01B8D7BC-BF55-4EB5-9C63-3904208399A7}"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8" name="Text Placeholder 17">
            <a:extLst>
              <a:ext uri="{FF2B5EF4-FFF2-40B4-BE49-F238E27FC236}">
                <a16:creationId xmlns:a16="http://schemas.microsoft.com/office/drawing/2014/main" id="{C1B026B9-3E51-5733-811C-2FA3BC73B238}"/>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j-lt"/>
                <a:ea typeface="Inter Medium" panose="02000503000000020004" pitchFamily="2" charset="0"/>
              </a:defRPr>
            </a:lvl1pPr>
            <a:lvl2pPr>
              <a:defRPr sz="2200">
                <a:solidFill>
                  <a:schemeClr val="bg1"/>
                </a:solidFill>
              </a:defRPr>
            </a:lvl2pPr>
            <a:lvl3pPr>
              <a:defRPr sz="2200">
                <a:solidFill>
                  <a:schemeClr val="bg1"/>
                </a:solidFill>
                <a:latin typeface="Inter Medium" panose="02000503000000020004" pitchFamily="2" charset="0"/>
                <a:ea typeface="Inter Medium" panose="02000503000000020004" pitchFamily="2" charset="0"/>
              </a:defRPr>
            </a:lvl3pPr>
            <a:lvl4pPr>
              <a:defRPr sz="2200">
                <a:solidFill>
                  <a:schemeClr val="bg1"/>
                </a:solidFill>
                <a:latin typeface="Inter Medium" panose="02000503000000020004" pitchFamily="2" charset="0"/>
                <a:ea typeface="Inter Medium" panose="02000503000000020004" pitchFamily="2" charset="0"/>
              </a:defRPr>
            </a:lvl4pPr>
            <a:lvl5pPr>
              <a:defRPr sz="2200">
                <a:solidFill>
                  <a:schemeClr val="bg1"/>
                </a:solidFill>
                <a:latin typeface="Inter Medium" panose="02000503000000020004" pitchFamily="2" charset="0"/>
                <a:ea typeface="Inter Medium" panose="02000503000000020004" pitchFamily="2" charset="0"/>
              </a:defRPr>
            </a:lvl5pPr>
          </a:lstStyle>
          <a:p>
            <a:pPr lvl="0"/>
            <a:r>
              <a:rPr lang="en-US"/>
              <a:t>Click to edit Master text styles</a:t>
            </a:r>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6288291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nd Content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01B8D7BC-BF55-4EB5-9C63-3904208399A7}"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nd Content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01B8D7BC-BF55-4EB5-9C63-3904208399A7}"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4121D977-B911-4104-B2C1-9098B261E523}"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ntent and Text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4121D977-B911-4104-B2C1-9098B261E523}"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ntent and Text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fld id="{4121D977-B911-4104-B2C1-9098B261E523}" type="datetime1">
              <a:rPr lang="en-GB" smtClean="0"/>
              <a:t>24/03/2025</a:t>
            </a:fld>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fld id="{B6B99670-AE7D-4C8A-8A7B-3240297C8EA6}" type="datetime1">
              <a:rPr lang="en-GB" smtClean="0"/>
              <a:t>24/03/2025</a:t>
            </a:fld>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arge Image Smoke">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fld id="{B6B99670-AE7D-4C8A-8A7B-3240297C8EA6}" type="datetime1">
              <a:rPr lang="en-GB" smtClean="0"/>
              <a:t>24/03/2025</a:t>
            </a:fld>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Large Image Khaki">
    <p:bg>
      <p:bgPr>
        <a:solidFill>
          <a:srgbClr val="FBF7DC"/>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fld id="{B6B99670-AE7D-4C8A-8A7B-3240297C8EA6}" type="datetime1">
              <a:rPr lang="en-GB" smtClean="0"/>
              <a:t>24/03/2025</a:t>
            </a:fld>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96043340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Image">
    <p:bg>
      <p:bgPr>
        <a:solidFill>
          <a:schemeClr val="bg1">
            <a:lumMod val="85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5" name="Text Placeholder 17">
            <a:extLst>
              <a:ext uri="{FF2B5EF4-FFF2-40B4-BE49-F238E27FC236}">
                <a16:creationId xmlns:a16="http://schemas.microsoft.com/office/drawing/2014/main" id="{1DF2DBC8-2D33-BD84-A330-691C8B97975A}"/>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j-lt"/>
                <a:ea typeface="Inter Medium" panose="02000503000000020004" pitchFamily="2" charset="0"/>
              </a:defRPr>
            </a:lvl1pPr>
            <a:lvl2pPr>
              <a:defRPr sz="2200">
                <a:solidFill>
                  <a:schemeClr val="bg1"/>
                </a:solidFill>
              </a:defRPr>
            </a:lvl2pPr>
            <a:lvl3pPr>
              <a:defRPr sz="2200">
                <a:solidFill>
                  <a:schemeClr val="bg1"/>
                </a:solidFill>
                <a:latin typeface="Inter Medium" panose="02000503000000020004" pitchFamily="2" charset="0"/>
                <a:ea typeface="Inter Medium" panose="02000503000000020004" pitchFamily="2" charset="0"/>
              </a:defRPr>
            </a:lvl3pPr>
            <a:lvl4pPr>
              <a:defRPr sz="2200">
                <a:solidFill>
                  <a:schemeClr val="bg1"/>
                </a:solidFill>
                <a:latin typeface="Inter Medium" panose="02000503000000020004" pitchFamily="2" charset="0"/>
                <a:ea typeface="Inter Medium" panose="02000503000000020004" pitchFamily="2" charset="0"/>
              </a:defRPr>
            </a:lvl4pPr>
            <a:lvl5pPr>
              <a:defRPr sz="2200">
                <a:solidFill>
                  <a:schemeClr val="bg1"/>
                </a:solidFill>
                <a:latin typeface="Inter Medium" panose="02000503000000020004" pitchFamily="2" charset="0"/>
                <a:ea typeface="Inter Medium" panose="02000503000000020004" pitchFamily="2" charset="0"/>
              </a:defRPr>
            </a:lvl5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End Slide Smoke">
    <p:bg>
      <p:bgPr>
        <a:solidFill>
          <a:schemeClr val="bg2"/>
        </a:solidFill>
        <a:effectLst/>
      </p:bgPr>
    </p:bg>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End Slide Khaki">
    <p:bg>
      <p:bgPr>
        <a:solidFill>
          <a:srgbClr val="FBF7DC"/>
        </a:solidFill>
        <a:effectLst/>
      </p:bgPr>
    </p:bg>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End Slide Blue">
    <p:bg>
      <p:bgPr>
        <a:solidFill>
          <a:schemeClr val="accent1"/>
        </a:solidFill>
        <a:effectLst/>
      </p:bgPr>
    </p:bg>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End Slide Image">
    <p:bg>
      <p:bgPr>
        <a:solidFill>
          <a:schemeClr val="bg1">
            <a:lumMod val="85000"/>
          </a:schemeClr>
        </a:solidFill>
        <a:effectLst/>
      </p:bgPr>
    </p:bg>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1725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sp>
        <p:nvSpPr>
          <p:cNvPr id="18" name="Text Placeholder 17">
            <a:extLst>
              <a:ext uri="{FF2B5EF4-FFF2-40B4-BE49-F238E27FC236}">
                <a16:creationId xmlns:a16="http://schemas.microsoft.com/office/drawing/2014/main" id="{C1B026B9-3E51-5733-811C-2FA3BC73B238}"/>
              </a:ext>
            </a:extLst>
          </p:cNvPr>
          <p:cNvSpPr>
            <a:spLocks noGrp="1"/>
          </p:cNvSpPr>
          <p:nvPr>
            <p:ph type="body" sz="quarter" idx="10"/>
          </p:nvPr>
        </p:nvSpPr>
        <p:spPr>
          <a:xfrm>
            <a:off x="330271" y="5790130"/>
            <a:ext cx="5606484" cy="740845"/>
          </a:xfrm>
        </p:spPr>
        <p:txBody>
          <a:bodyPr anchor="b"/>
          <a:lstStyle>
            <a:lvl1pPr>
              <a:defRPr b="1">
                <a:solidFill>
                  <a:schemeClr val="accent1"/>
                </a:solidFill>
                <a:latin typeface="+mj-lt"/>
                <a:ea typeface="Inter Medium" panose="02000503000000020004" pitchFamily="2" charset="0"/>
              </a:defRPr>
            </a:lvl1pPr>
            <a:lvl2pPr>
              <a:defRPr>
                <a:solidFill>
                  <a:schemeClr val="accent1"/>
                </a:solidFill>
              </a:defRPr>
            </a:lvl2pPr>
            <a:lvl3pPr>
              <a:defRPr>
                <a:solidFill>
                  <a:schemeClr val="accent1"/>
                </a:solidFill>
                <a:latin typeface="Inter Medium" panose="02000503000000020004" pitchFamily="2" charset="0"/>
                <a:ea typeface="Inter Medium" panose="02000503000000020004" pitchFamily="2" charset="0"/>
              </a:defRPr>
            </a:lvl3pPr>
            <a:lvl4pPr>
              <a:defRPr>
                <a:solidFill>
                  <a:schemeClr val="accent1"/>
                </a:solidFill>
                <a:latin typeface="Inter Medium" panose="02000503000000020004" pitchFamily="2" charset="0"/>
                <a:ea typeface="Inter Medium" panose="02000503000000020004" pitchFamily="2" charset="0"/>
              </a:defRPr>
            </a:lvl4pPr>
            <a:lvl5pPr>
              <a:defRPr>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81910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 Slide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1725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sp>
        <p:nvSpPr>
          <p:cNvPr id="18" name="Text Placeholder 17">
            <a:extLst>
              <a:ext uri="{FF2B5EF4-FFF2-40B4-BE49-F238E27FC236}">
                <a16:creationId xmlns:a16="http://schemas.microsoft.com/office/drawing/2014/main" id="{C1B026B9-3E51-5733-811C-2FA3BC73B238}"/>
              </a:ext>
            </a:extLst>
          </p:cNvPr>
          <p:cNvSpPr>
            <a:spLocks noGrp="1"/>
          </p:cNvSpPr>
          <p:nvPr>
            <p:ph type="body" sz="quarter" idx="10"/>
          </p:nvPr>
        </p:nvSpPr>
        <p:spPr>
          <a:xfrm>
            <a:off x="330271" y="5790130"/>
            <a:ext cx="5606484" cy="740845"/>
          </a:xfrm>
        </p:spPr>
        <p:txBody>
          <a:bodyPr anchor="b"/>
          <a:lstStyle>
            <a:lvl1pPr>
              <a:defRPr b="1">
                <a:solidFill>
                  <a:schemeClr val="accent1"/>
                </a:solidFill>
                <a:latin typeface="+mj-lt"/>
                <a:ea typeface="Inter Medium" panose="02000503000000020004" pitchFamily="2" charset="0"/>
              </a:defRPr>
            </a:lvl1pPr>
            <a:lvl2pPr>
              <a:defRPr>
                <a:solidFill>
                  <a:schemeClr val="accent1"/>
                </a:solidFill>
              </a:defRPr>
            </a:lvl2pPr>
            <a:lvl3pPr>
              <a:defRPr>
                <a:solidFill>
                  <a:schemeClr val="accent1"/>
                </a:solidFill>
                <a:latin typeface="Inter Medium" panose="02000503000000020004" pitchFamily="2" charset="0"/>
                <a:ea typeface="Inter Medium" panose="02000503000000020004" pitchFamily="2" charset="0"/>
              </a:defRPr>
            </a:lvl3pPr>
            <a:lvl4pPr>
              <a:defRPr>
                <a:solidFill>
                  <a:schemeClr val="accent1"/>
                </a:solidFill>
                <a:latin typeface="Inter Medium" panose="02000503000000020004" pitchFamily="2" charset="0"/>
                <a:ea typeface="Inter Medium" panose="02000503000000020004" pitchFamily="2" charset="0"/>
              </a:defRPr>
            </a:lvl4pPr>
            <a:lvl5pPr>
              <a:defRPr>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0818450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 Slide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1725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sp>
        <p:nvSpPr>
          <p:cNvPr id="18" name="Text Placeholder 17">
            <a:extLst>
              <a:ext uri="{FF2B5EF4-FFF2-40B4-BE49-F238E27FC236}">
                <a16:creationId xmlns:a16="http://schemas.microsoft.com/office/drawing/2014/main" id="{C1B026B9-3E51-5733-811C-2FA3BC73B238}"/>
              </a:ext>
            </a:extLst>
          </p:cNvPr>
          <p:cNvSpPr>
            <a:spLocks noGrp="1"/>
          </p:cNvSpPr>
          <p:nvPr>
            <p:ph type="body" sz="quarter" idx="10"/>
          </p:nvPr>
        </p:nvSpPr>
        <p:spPr>
          <a:xfrm>
            <a:off x="330271" y="5790130"/>
            <a:ext cx="5606484" cy="740845"/>
          </a:xfrm>
        </p:spPr>
        <p:txBody>
          <a:bodyPr anchor="b"/>
          <a:lstStyle>
            <a:lvl1pPr>
              <a:defRPr b="1">
                <a:solidFill>
                  <a:schemeClr val="accent1"/>
                </a:solidFill>
                <a:latin typeface="+mj-lt"/>
                <a:ea typeface="Inter Medium" panose="02000503000000020004" pitchFamily="2" charset="0"/>
              </a:defRPr>
            </a:lvl1pPr>
            <a:lvl2pPr>
              <a:defRPr>
                <a:solidFill>
                  <a:schemeClr val="accent1"/>
                </a:solidFill>
              </a:defRPr>
            </a:lvl2pPr>
            <a:lvl3pPr>
              <a:defRPr>
                <a:solidFill>
                  <a:schemeClr val="accent1"/>
                </a:solidFill>
                <a:latin typeface="Inter Medium" panose="02000503000000020004" pitchFamily="2" charset="0"/>
                <a:ea typeface="Inter Medium" panose="02000503000000020004" pitchFamily="2" charset="0"/>
              </a:defRPr>
            </a:lvl3pPr>
            <a:lvl4pPr>
              <a:defRPr>
                <a:solidFill>
                  <a:schemeClr val="accent1"/>
                </a:solidFill>
                <a:latin typeface="Inter Medium" panose="02000503000000020004" pitchFamily="2" charset="0"/>
                <a:ea typeface="Inter Medium" panose="02000503000000020004" pitchFamily="2" charset="0"/>
              </a:defRPr>
            </a:lvl4pPr>
            <a:lvl5pPr>
              <a:defRPr>
                <a:solidFill>
                  <a:schemeClr val="accent1"/>
                </a:solidFill>
                <a:latin typeface="Inter Medium" panose="02000503000000020004" pitchFamily="2" charset="0"/>
                <a:ea typeface="Inter Medium" panose="02000503000000020004" pitchFamily="2" charset="0"/>
              </a:defRPr>
            </a:lvl5pPr>
          </a:lstStyle>
          <a:p>
            <a:pPr lvl="0"/>
            <a:r>
              <a:rPr lang="en-US"/>
              <a:t>Click to edit Master text styles</a:t>
            </a:r>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595170055"/>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Closing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1725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sp>
        <p:nvSpPr>
          <p:cNvPr id="18" name="Text Placeholder 17">
            <a:extLst>
              <a:ext uri="{FF2B5EF4-FFF2-40B4-BE49-F238E27FC236}">
                <a16:creationId xmlns:a16="http://schemas.microsoft.com/office/drawing/2014/main" id="{C1B026B9-3E51-5733-811C-2FA3BC73B238}"/>
              </a:ext>
            </a:extLst>
          </p:cNvPr>
          <p:cNvSpPr>
            <a:spLocks noGrp="1"/>
          </p:cNvSpPr>
          <p:nvPr>
            <p:ph type="body" sz="quarter" idx="10"/>
          </p:nvPr>
        </p:nvSpPr>
        <p:spPr>
          <a:xfrm>
            <a:off x="330271" y="5878288"/>
            <a:ext cx="5606484" cy="652688"/>
          </a:xfrm>
        </p:spPr>
        <p:txBody>
          <a:bodyPr anchor="b"/>
          <a:lstStyle>
            <a:lvl1pPr>
              <a:defRPr b="1">
                <a:solidFill>
                  <a:schemeClr val="bg1"/>
                </a:solidFill>
                <a:latin typeface="+mj-lt"/>
                <a:ea typeface="Inter Medium" panose="02000503000000020004" pitchFamily="2" charset="0"/>
              </a:defRPr>
            </a:lvl1pPr>
            <a:lvl2pPr>
              <a:defRPr>
                <a:solidFill>
                  <a:schemeClr val="bg1"/>
                </a:solidFill>
              </a:defRPr>
            </a:lvl2pPr>
            <a:lvl3pPr>
              <a:defRPr>
                <a:solidFill>
                  <a:schemeClr val="bg1"/>
                </a:solidFill>
                <a:latin typeface="Inter Medium" panose="02000503000000020004" pitchFamily="2" charset="0"/>
                <a:ea typeface="Inter Medium" panose="02000503000000020004" pitchFamily="2" charset="0"/>
              </a:defRPr>
            </a:lvl3pPr>
            <a:lvl4pPr>
              <a:defRPr>
                <a:solidFill>
                  <a:schemeClr val="bg1"/>
                </a:solidFill>
                <a:latin typeface="Inter Medium" panose="02000503000000020004" pitchFamily="2" charset="0"/>
                <a:ea typeface="Inter Medium" panose="02000503000000020004" pitchFamily="2" charset="0"/>
              </a:defRPr>
            </a:lvl4pPr>
            <a:lvl5pPr>
              <a:defRPr>
                <a:solidFill>
                  <a:schemeClr val="bg1"/>
                </a:solidFill>
                <a:latin typeface="Inter Medium" panose="02000503000000020004" pitchFamily="2" charset="0"/>
                <a:ea typeface="Inter Medium" panose="02000503000000020004" pitchFamily="2" charset="0"/>
              </a:defRPr>
            </a:lvl5pPr>
          </a:lstStyle>
          <a:p>
            <a:pPr lvl="0"/>
            <a:r>
              <a:rPr lang="en-US"/>
              <a:t>Click to edit Master text styles</a:t>
            </a:r>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00092682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fld id="{0B06602B-2916-4C35-9D0D-483E37EB8976}" type="datetime1">
              <a:rPr lang="en-GB" smtClean="0"/>
              <a:t>24/03/2025</a:t>
            </a:fld>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r>
              <a:rPr lang="en-GB"/>
              <a:t>Edit this text via Insert &gt; Header and Footer</a:t>
            </a:r>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Only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fld id="{0B06602B-2916-4C35-9D0D-483E37EB8976}" type="datetime1">
              <a:rPr lang="en-GB" smtClean="0"/>
              <a:t>24/03/2025</a:t>
            </a:fld>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r>
              <a:rPr lang="en-GB"/>
              <a:t>Edit this text via Insert &gt; Header and Footer</a:t>
            </a:r>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fld id="{839FDF4B-0149-428E-AAA5-988A16763658}" type="datetime1">
              <a:rPr lang="en-GB" smtClean="0"/>
              <a:t>24/03/2025</a:t>
            </a:fld>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208481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Only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fld id="{0B06602B-2916-4C35-9D0D-483E37EB8976}" type="datetime1">
              <a:rPr lang="en-GB" smtClean="0"/>
              <a:t>24/03/2025</a:t>
            </a:fld>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r>
              <a:rPr lang="en-GB"/>
              <a:t>Edit this text via Insert &gt; Header and Footer</a:t>
            </a:r>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fld id="{FE8F06ED-FDEE-41FF-963C-01A1F85409E8}" type="datetime1">
              <a:rPr lang="en-GB" smtClean="0"/>
              <a:t>24/03/2025</a:t>
            </a:fld>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r>
              <a:rPr lang="en-GB"/>
              <a:t>Edit this text via Insert &gt; Header and Footer</a:t>
            </a:r>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96446497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bg>
      <p:bgPr>
        <a:solidFill>
          <a:schemeClr val="bg2"/>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fld id="{FE8F06ED-FDEE-41FF-963C-01A1F85409E8}" type="datetime1">
              <a:rPr lang="en-GB" smtClean="0"/>
              <a:t>24/03/2025</a:t>
            </a:fld>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r>
              <a:rPr lang="en-GB"/>
              <a:t>Edit this text via Insert &gt; Header and Footer</a:t>
            </a:r>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75716822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bg>
      <p:bgPr>
        <a:solidFill>
          <a:srgbClr val="FBF7DC"/>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fld id="{FE8F06ED-FDEE-41FF-963C-01A1F85409E8}" type="datetime1">
              <a:rPr lang="en-GB" smtClean="0"/>
              <a:t>24/03/2025</a:t>
            </a:fld>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r>
              <a:rPr lang="en-GB"/>
              <a:t>Edit this text via Insert &gt; Header and Footer</a:t>
            </a:r>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4188112911"/>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2" name="Title 1"/>
          <p:cNvSpPr>
            <a:spLocks noGrp="1"/>
          </p:cNvSpPr>
          <p:nvPr>
            <p:ph type="title"/>
          </p:nvPr>
        </p:nvSpPr>
        <p:spPr>
          <a:xfrm>
            <a:off x="357706" y="217499"/>
            <a:ext cx="11475386" cy="344146"/>
          </a:xfrm>
        </p:spPr>
        <p:txBody>
          <a:bodyPr>
            <a:noAutofit/>
          </a:bodyPr>
          <a:lstStyle/>
          <a:p>
            <a:r>
              <a:rPr lang="en-GB" noProof="0"/>
              <a:t>Click to edit Master title style</a:t>
            </a:r>
          </a:p>
        </p:txBody>
      </p:sp>
      <p:sp>
        <p:nvSpPr>
          <p:cNvPr id="3" name="Content Placeholder 2"/>
          <p:cNvSpPr>
            <a:spLocks noGrp="1"/>
          </p:cNvSpPr>
          <p:nvPr>
            <p:ph idx="1"/>
          </p:nvPr>
        </p:nvSpPr>
        <p:spPr>
          <a:xfrm>
            <a:off x="357706" y="1187105"/>
            <a:ext cx="11475387" cy="4874745"/>
          </a:xfrm>
        </p:spPr>
        <p:txBody>
          <a:bodyPr>
            <a:noAutofit/>
          </a:bodyPr>
          <a:lstStyle>
            <a:lvl1pPr marL="0" indent="0">
              <a:lnSpc>
                <a:spcPts val="2652"/>
              </a:lnSpc>
              <a:spcAft>
                <a:spcPts val="589"/>
              </a:spcAft>
              <a:buNone/>
              <a:defRPr sz="2100"/>
            </a:lvl1pPr>
            <a:lvl2pPr marL="214793" indent="-214793">
              <a:lnSpc>
                <a:spcPts val="2652"/>
              </a:lnSpc>
              <a:spcAft>
                <a:spcPts val="589"/>
              </a:spcAft>
              <a:buFont typeface="Arial" charset="0"/>
              <a:buChar char="•"/>
              <a:defRPr sz="2100"/>
            </a:lvl2pPr>
            <a:lvl3pPr marL="485272" indent="-214793">
              <a:lnSpc>
                <a:spcPts val="2652"/>
              </a:lnSpc>
              <a:spcAft>
                <a:spcPts val="589"/>
              </a:spcAft>
              <a:buFont typeface=".HelveticaNeueDeskInterface-Regular" charset="0"/>
              <a:buChar char="–"/>
              <a:tabLst/>
              <a:defRPr sz="2100"/>
            </a:lvl3pPr>
            <a:lvl4pPr>
              <a:lnSpc>
                <a:spcPts val="2652"/>
              </a:lnSpc>
              <a:spcAft>
                <a:spcPts val="589"/>
              </a:spcAft>
              <a:defRPr sz="2100"/>
            </a:lvl4pPr>
            <a:lvl5pPr>
              <a:lnSpc>
                <a:spcPts val="2652"/>
              </a:lnSpc>
              <a:spcAft>
                <a:spcPts val="589"/>
              </a:spcAft>
              <a:defRPr sz="2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Subtitle 2"/>
          <p:cNvSpPr>
            <a:spLocks noGrp="1"/>
          </p:cNvSpPr>
          <p:nvPr>
            <p:ph type="subTitle" idx="10"/>
          </p:nvPr>
        </p:nvSpPr>
        <p:spPr>
          <a:xfrm>
            <a:off x="357133" y="582379"/>
            <a:ext cx="11475959" cy="333730"/>
          </a:xfrm>
        </p:spPr>
        <p:txBody>
          <a:bodyPr/>
          <a:lstStyle>
            <a:lvl1pPr marL="0" indent="0" algn="l">
              <a:lnSpc>
                <a:spcPts val="2652"/>
              </a:lnSpc>
              <a:spcAft>
                <a:spcPts val="0"/>
              </a:spcAft>
              <a:buNone/>
              <a:defRPr sz="2100">
                <a:solidFill>
                  <a:schemeClr val="accent1"/>
                </a:solidFill>
              </a:defRPr>
            </a:lvl1pPr>
            <a:lvl2pPr marL="478892" indent="0" algn="ctr">
              <a:buNone/>
              <a:defRPr sz="2100"/>
            </a:lvl2pPr>
            <a:lvl3pPr marL="957784" indent="0" algn="ctr">
              <a:buNone/>
              <a:defRPr sz="1900"/>
            </a:lvl3pPr>
            <a:lvl4pPr marL="1436676" indent="0" algn="ctr">
              <a:buNone/>
              <a:defRPr sz="1700"/>
            </a:lvl4pPr>
            <a:lvl5pPr marL="1915568" indent="0" algn="ctr">
              <a:buNone/>
              <a:defRPr sz="1700"/>
            </a:lvl5pPr>
            <a:lvl6pPr marL="2394460" indent="0" algn="ctr">
              <a:buNone/>
              <a:defRPr sz="1700"/>
            </a:lvl6pPr>
            <a:lvl7pPr marL="2873351" indent="0" algn="ctr">
              <a:buNone/>
              <a:defRPr sz="1700"/>
            </a:lvl7pPr>
            <a:lvl8pPr marL="3352244" indent="0" algn="ctr">
              <a:buNone/>
              <a:defRPr sz="1700"/>
            </a:lvl8pPr>
            <a:lvl9pPr marL="3831135" indent="0" algn="ctr">
              <a:buNone/>
              <a:defRPr sz="1700"/>
            </a:lvl9pPr>
          </a:lstStyle>
          <a:p>
            <a:r>
              <a:rPr lang="en-GB" noProof="0"/>
              <a:t>Click to edit Master subtitle style</a:t>
            </a:r>
          </a:p>
        </p:txBody>
      </p:sp>
      <p:sp>
        <p:nvSpPr>
          <p:cNvPr id="4" name="Date Placeholder 1">
            <a:extLst>
              <a:ext uri="{FF2B5EF4-FFF2-40B4-BE49-F238E27FC236}">
                <a16:creationId xmlns:a16="http://schemas.microsoft.com/office/drawing/2014/main" id="{7307EEF9-F791-7C8A-35E3-D1A779127E0B}"/>
              </a:ext>
            </a:extLst>
          </p:cNvPr>
          <p:cNvSpPr>
            <a:spLocks noGrp="1"/>
          </p:cNvSpPr>
          <p:nvPr>
            <p:ph type="dt" sz="half" idx="11"/>
          </p:nvPr>
        </p:nvSpPr>
        <p:spPr>
          <a:xfrm>
            <a:off x="10641349" y="6393702"/>
            <a:ext cx="1233647" cy="137270"/>
          </a:xfrm>
        </p:spPr>
        <p:txBody>
          <a:bodyPr/>
          <a:lstStyle/>
          <a:p>
            <a:fld id="{FE8F06ED-FDEE-41FF-963C-01A1F85409E8}" type="datetime1">
              <a:rPr lang="en-GB" smtClean="0"/>
              <a:t>24/03/2025</a:t>
            </a:fld>
            <a:endParaRPr lang="en-GB"/>
          </a:p>
        </p:txBody>
      </p:sp>
      <p:sp>
        <p:nvSpPr>
          <p:cNvPr id="5" name="Footer Placeholder 2">
            <a:extLst>
              <a:ext uri="{FF2B5EF4-FFF2-40B4-BE49-F238E27FC236}">
                <a16:creationId xmlns:a16="http://schemas.microsoft.com/office/drawing/2014/main" id="{8694488D-D2AF-3B13-F7FD-BB71282493D9}"/>
              </a:ext>
            </a:extLst>
          </p:cNvPr>
          <p:cNvSpPr>
            <a:spLocks noGrp="1"/>
          </p:cNvSpPr>
          <p:nvPr>
            <p:ph type="ftr" sz="quarter" idx="12"/>
          </p:nvPr>
        </p:nvSpPr>
        <p:spPr>
          <a:xfrm>
            <a:off x="1965261" y="6393702"/>
            <a:ext cx="3423452" cy="137272"/>
          </a:xfrm>
        </p:spPr>
        <p:txBody>
          <a:bodyPr/>
          <a:lstStyle/>
          <a:p>
            <a:r>
              <a:rPr lang="en-GB"/>
              <a:t>Edit this text via Insert &gt; Header and Footer</a:t>
            </a:r>
          </a:p>
        </p:txBody>
      </p:sp>
      <p:sp>
        <p:nvSpPr>
          <p:cNvPr id="7" name="Slide Number Placeholder 3">
            <a:extLst>
              <a:ext uri="{FF2B5EF4-FFF2-40B4-BE49-F238E27FC236}">
                <a16:creationId xmlns:a16="http://schemas.microsoft.com/office/drawing/2014/main" id="{CE5FF9C0-445B-5826-BAB1-904FF26FE93D}"/>
              </a:ext>
            </a:extLst>
          </p:cNvPr>
          <p:cNvSpPr>
            <a:spLocks noGrp="1"/>
          </p:cNvSpPr>
          <p:nvPr>
            <p:ph type="sldNum" sz="quarter" idx="13"/>
          </p:nvPr>
        </p:nvSpPr>
        <p:spPr>
          <a:xfrm>
            <a:off x="5936755" y="6393702"/>
            <a:ext cx="318491" cy="137272"/>
          </a:xfrm>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290740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Smok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fld id="{839FDF4B-0149-428E-AAA5-988A16763658}" type="datetime1">
              <a:rPr lang="en-GB" smtClean="0"/>
              <a:t>24/03/2025</a:t>
            </a:fld>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122023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Khaki">
    <p:bg>
      <p:bgPr>
        <a:solidFill>
          <a:srgbClr val="FBF7D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fld id="{839FDF4B-0149-428E-AAA5-988A16763658}" type="datetime1">
              <a:rPr lang="en-GB" smtClean="0"/>
              <a:t>24/03/2025</a:t>
            </a:fld>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4832032"/>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fld id="{5BC1F6A7-374C-4280-8BF8-E271DB34471F}" type="datetime1">
              <a:rPr lang="en-GB" smtClean="0"/>
              <a:t>24/03/2025</a:t>
            </a:fld>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r>
              <a:rPr lang="en-GB"/>
              <a:t>Edit this text via Insert &gt; Header and Footer</a:t>
            </a:r>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fld id="{3DFEA115-3A6C-4C37-A1B0-9FEFABB23AD1}" type="datetime1">
              <a:rPr lang="en-GB" smtClean="0"/>
              <a:t>24/03/2025</a:t>
            </a:fld>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r>
              <a:rPr lang="en-GB"/>
              <a:t>Edit this text via Insert &gt; Header and Footer</a:t>
            </a:r>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userDrawn="1"/>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Tree>
    <p:extLst>
      <p:ext uri="{BB962C8B-B14F-4D97-AF65-F5344CB8AC3E}">
        <p14:creationId xmlns:p14="http://schemas.microsoft.com/office/powerpoint/2010/main" val="1145082161"/>
      </p:ext>
    </p:extLst>
  </p:cSld>
  <p:clrMap bg1="lt1" tx1="dk1" bg2="lt2" tx2="dk2" accent1="accent1" accent2="accent2" accent3="accent3" accent4="accent4" accent5="accent5" accent6="accent6" hlink="hlink" folHlink="folHlink"/>
  <p:sldLayoutIdLst>
    <p:sldLayoutId id="2147483656" r:id="rId1"/>
    <p:sldLayoutId id="2147483679" r:id="rId2"/>
    <p:sldLayoutId id="2147483680" r:id="rId3"/>
    <p:sldLayoutId id="2147483649" r:id="rId4"/>
    <p:sldLayoutId id="2147483657" r:id="rId5"/>
    <p:sldLayoutId id="2147483658" r:id="rId6"/>
    <p:sldLayoutId id="2147483681" r:id="rId7"/>
    <p:sldLayoutId id="2147483682" r:id="rId8"/>
    <p:sldLayoutId id="2147483675" r:id="rId9"/>
    <p:sldLayoutId id="2147483650" r:id="rId10"/>
    <p:sldLayoutId id="2147483683" r:id="rId11"/>
    <p:sldLayoutId id="2147483684" r:id="rId12"/>
    <p:sldLayoutId id="2147483652" r:id="rId13"/>
    <p:sldLayoutId id="2147483685" r:id="rId14"/>
    <p:sldLayoutId id="2147483686" r:id="rId15"/>
    <p:sldLayoutId id="2147483659" r:id="rId16"/>
    <p:sldLayoutId id="2147483687" r:id="rId17"/>
    <p:sldLayoutId id="2147483688" r:id="rId18"/>
    <p:sldLayoutId id="2147483660" r:id="rId19"/>
    <p:sldLayoutId id="2147483689" r:id="rId20"/>
    <p:sldLayoutId id="2147483690" r:id="rId21"/>
    <p:sldLayoutId id="2147483677" r:id="rId22"/>
    <p:sldLayoutId id="2147483691" r:id="rId23"/>
    <p:sldLayoutId id="2147483692" r:id="rId24"/>
    <p:sldLayoutId id="2147483676" r:id="rId25"/>
    <p:sldLayoutId id="2147483667" r:id="rId26"/>
    <p:sldLayoutId id="2147483693" r:id="rId27"/>
    <p:sldLayoutId id="2147483694" r:id="rId28"/>
    <p:sldLayoutId id="2147483666" r:id="rId29"/>
    <p:sldLayoutId id="2147483661" r:id="rId30"/>
    <p:sldLayoutId id="2147483695" r:id="rId31"/>
    <p:sldLayoutId id="2147483696" r:id="rId32"/>
    <p:sldLayoutId id="2147483669" r:id="rId33"/>
    <p:sldLayoutId id="2147483697" r:id="rId34"/>
    <p:sldLayoutId id="2147483698" r:id="rId35"/>
    <p:sldLayoutId id="2147483678" r:id="rId36"/>
    <p:sldLayoutId id="2147483699" r:id="rId37"/>
    <p:sldLayoutId id="2147483700" r:id="rId38"/>
    <p:sldLayoutId id="2147483662" r:id="rId39"/>
    <p:sldLayoutId id="2147483701" r:id="rId40"/>
    <p:sldLayoutId id="2147483702" r:id="rId41"/>
    <p:sldLayoutId id="2147483663" r:id="rId42"/>
    <p:sldLayoutId id="2147483703" r:id="rId43"/>
    <p:sldLayoutId id="2147483704" r:id="rId44"/>
    <p:sldLayoutId id="2147483664" r:id="rId45"/>
    <p:sldLayoutId id="2147483705" r:id="rId46"/>
    <p:sldLayoutId id="2147483706" r:id="rId47"/>
    <p:sldLayoutId id="2147483665" r:id="rId48"/>
    <p:sldLayoutId id="2147483671" r:id="rId49"/>
    <p:sldLayoutId id="2147483707" r:id="rId50"/>
    <p:sldLayoutId id="2147483708" r:id="rId51"/>
    <p:sldLayoutId id="2147483670" r:id="rId52"/>
    <p:sldLayoutId id="2147483672" r:id="rId53"/>
    <p:sldLayoutId id="2147483674" r:id="rId54"/>
    <p:sldLayoutId id="2147483709" r:id="rId55"/>
    <p:sldLayoutId id="2147483710" r:id="rId56"/>
    <p:sldLayoutId id="2147483673" r:id="rId57"/>
    <p:sldLayoutId id="2147483654" r:id="rId58"/>
    <p:sldLayoutId id="2147483711" r:id="rId59"/>
    <p:sldLayoutId id="2147483712" r:id="rId60"/>
    <p:sldLayoutId id="2147483655" r:id="rId61"/>
    <p:sldLayoutId id="2147483713" r:id="rId62"/>
    <p:sldLayoutId id="2147483714" r:id="rId63"/>
    <p:sldLayoutId id="2147483715" r:id="rId64"/>
  </p:sldLayoutIdLst>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hf hdr="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206" userDrawn="1">
          <p15:clr>
            <a:srgbClr val="F26B43"/>
          </p15:clr>
        </p15:guide>
        <p15:guide id="4" pos="7475" userDrawn="1">
          <p15:clr>
            <a:srgbClr val="F26B43"/>
          </p15:clr>
        </p15:guide>
        <p15:guide id="5" orient="horz" pos="207" userDrawn="1">
          <p15:clr>
            <a:srgbClr val="F26B43"/>
          </p15:clr>
        </p15:guide>
        <p15:guide id="6" orient="horz" pos="4114" userDrawn="1">
          <p15:clr>
            <a:srgbClr val="F26B43"/>
          </p15:clr>
        </p15:guide>
        <p15:guide id="7" orient="horz" pos="3944" userDrawn="1">
          <p15:clr>
            <a:srgbClr val="F26B43"/>
          </p15:clr>
        </p15:guide>
        <p15:guide id="8" orient="horz" pos="879" userDrawn="1">
          <p15:clr>
            <a:srgbClr val="F26B43"/>
          </p15:clr>
        </p15:guide>
        <p15:guide id="9" pos="3723" userDrawn="1">
          <p15:clr>
            <a:srgbClr val="F26B43"/>
          </p15:clr>
        </p15:guide>
        <p15:guide id="10" pos="395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4.xml"/></Relationships>
</file>

<file path=ppt/slides/_rels/slide11.xml.rels><?xml version="1.0" encoding="UTF-8" standalone="yes"?>
<Relationships xmlns="http://schemas.openxmlformats.org/package/2006/relationships"><Relationship Id="rId3" Type="http://schemas.openxmlformats.org/officeDocument/2006/relationships/hyperlink" Target="file:///C:\Users\ecanonic\Downloads\247444eng.pdf" TargetMode="External"/><Relationship Id="rId2" Type="http://schemas.openxmlformats.org/officeDocument/2006/relationships/notesSlide" Target="../notesSlides/notesSlide10.xml"/><Relationship Id="rId1" Type="http://schemas.openxmlformats.org/officeDocument/2006/relationships/slideLayout" Target="../slideLayouts/slideLayout6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4.xml"/><Relationship Id="rId4" Type="http://schemas.openxmlformats.org/officeDocument/2006/relationships/hyperlink" Target="https://drive.google.com/file/d/1lqVju6zGGrCY5ju8howvIrhALGnlA87U/view"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document/d/19Vu1b6x06Q5Z3qohrppknKgg-YIzQeSpj9Y0KNoBJSg/edit?tab=t.0"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s://imperial-college-module-assessment.azurewebsites.net/module/1234/version/Spring_2024_001/framework/sdg" TargetMode="Externa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F3397-B834-211F-9027-4528EF2E0F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67B60-135B-D18F-BE1B-2535BE96FF50}"/>
              </a:ext>
            </a:extLst>
          </p:cNvPr>
          <p:cNvSpPr>
            <a:spLocks noGrp="1"/>
          </p:cNvSpPr>
          <p:nvPr>
            <p:ph type="ctrTitle"/>
          </p:nvPr>
        </p:nvSpPr>
        <p:spPr/>
        <p:txBody>
          <a:bodyPr/>
          <a:lstStyle/>
          <a:p>
            <a:r>
              <a:rPr lang="en-GB" dirty="0"/>
              <a:t>Festival of Learning and Teaching 2025 – Ignite session</a:t>
            </a:r>
          </a:p>
        </p:txBody>
      </p:sp>
      <p:sp>
        <p:nvSpPr>
          <p:cNvPr id="3" name="Subtitle 2">
            <a:extLst>
              <a:ext uri="{FF2B5EF4-FFF2-40B4-BE49-F238E27FC236}">
                <a16:creationId xmlns:a16="http://schemas.microsoft.com/office/drawing/2014/main" id="{ABBB3374-F34C-73B6-0BC3-6802BC223670}"/>
              </a:ext>
            </a:extLst>
          </p:cNvPr>
          <p:cNvSpPr>
            <a:spLocks noGrp="1"/>
          </p:cNvSpPr>
          <p:nvPr>
            <p:ph type="subTitle" idx="1"/>
          </p:nvPr>
        </p:nvSpPr>
        <p:spPr>
          <a:xfrm>
            <a:off x="317250" y="4383000"/>
            <a:ext cx="11038321" cy="1322348"/>
          </a:xfrm>
        </p:spPr>
        <p:txBody>
          <a:bodyPr/>
          <a:lstStyle/>
          <a:p>
            <a:r>
              <a:rPr lang="en-GB" sz="4400" dirty="0"/>
              <a:t>Embedding SDGs in Teaching &amp; Learning</a:t>
            </a:r>
          </a:p>
        </p:txBody>
      </p:sp>
      <p:sp>
        <p:nvSpPr>
          <p:cNvPr id="6" name="Text Placeholder 5">
            <a:extLst>
              <a:ext uri="{FF2B5EF4-FFF2-40B4-BE49-F238E27FC236}">
                <a16:creationId xmlns:a16="http://schemas.microsoft.com/office/drawing/2014/main" id="{FFF73ACE-1796-B607-7D06-F0969570FB5D}"/>
              </a:ext>
            </a:extLst>
          </p:cNvPr>
          <p:cNvSpPr>
            <a:spLocks noGrp="1"/>
          </p:cNvSpPr>
          <p:nvPr>
            <p:ph type="body" sz="quarter" idx="10"/>
          </p:nvPr>
        </p:nvSpPr>
        <p:spPr/>
        <p:txBody>
          <a:bodyPr/>
          <a:lstStyle/>
          <a:p>
            <a:r>
              <a:rPr lang="en-US" dirty="0"/>
              <a:t>Esther Canonico</a:t>
            </a:r>
          </a:p>
          <a:p>
            <a:r>
              <a:rPr lang="en-US" dirty="0"/>
              <a:t>24/03/2025</a:t>
            </a:r>
          </a:p>
        </p:txBody>
      </p:sp>
    </p:spTree>
    <p:extLst>
      <p:ext uri="{BB962C8B-B14F-4D97-AF65-F5344CB8AC3E}">
        <p14:creationId xmlns:p14="http://schemas.microsoft.com/office/powerpoint/2010/main" val="3479372449"/>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DC227E49-51BB-A88C-554B-1F5C8C3E0865}"/>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8AC2DB8-F8C0-332E-2FF6-F4A16BF320CB}"/>
              </a:ext>
            </a:extLst>
          </p:cNvPr>
          <p:cNvSpPr>
            <a:spLocks noGrp="1"/>
          </p:cNvSpPr>
          <p:nvPr>
            <p:ph idx="1"/>
          </p:nvPr>
        </p:nvSpPr>
        <p:spPr>
          <a:xfrm>
            <a:off x="680483" y="1147670"/>
            <a:ext cx="11186773" cy="5041014"/>
          </a:xfrm>
        </p:spPr>
        <p:txBody>
          <a:bodyPr/>
          <a:lstStyle/>
          <a:p>
            <a:pPr marL="342900" indent="-342900">
              <a:buFont typeface="Arial" panose="020B0604020202020204" pitchFamily="34" charset="0"/>
              <a:buChar char="•"/>
            </a:pPr>
            <a:r>
              <a:rPr lang="en-GB" sz="2200" dirty="0">
                <a:latin typeface="Arial" panose="020B0604020202020204" pitchFamily="34" charset="0"/>
              </a:rPr>
              <a:t>UNESCO is the United Nations’ specialised agency for education. It leads and coordinates the Education 2030 Agenda</a:t>
            </a:r>
          </a:p>
          <a:p>
            <a:pPr marL="342900" indent="-342900">
              <a:buFont typeface="Arial" panose="020B0604020202020204" pitchFamily="34" charset="0"/>
              <a:buChar char="•"/>
            </a:pPr>
            <a:endParaRPr lang="en-GB" sz="2200" dirty="0">
              <a:latin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rPr>
              <a:t>It guides on how to use education in achieving the SDGs:</a:t>
            </a:r>
          </a:p>
          <a:p>
            <a:pPr marL="828172" lvl="2" indent="-342900">
              <a:buFont typeface="Courier New" panose="02070309020205020404" pitchFamily="49" charset="0"/>
              <a:buChar char="o"/>
            </a:pPr>
            <a:r>
              <a:rPr lang="en-GB" sz="2200" dirty="0">
                <a:latin typeface="Arial" panose="020B0604020202020204" pitchFamily="34" charset="0"/>
              </a:rPr>
              <a:t>identifies learning objectives</a:t>
            </a:r>
          </a:p>
          <a:p>
            <a:pPr marL="828172" lvl="2" indent="-342900">
              <a:buFont typeface="Courier New" panose="02070309020205020404" pitchFamily="49" charset="0"/>
              <a:buChar char="o"/>
            </a:pPr>
            <a:r>
              <a:rPr lang="en-GB" sz="2200" dirty="0">
                <a:latin typeface="Arial" panose="020B0604020202020204" pitchFamily="34" charset="0"/>
              </a:rPr>
              <a:t>suggests topics and learning activities for each SDG</a:t>
            </a:r>
          </a:p>
          <a:p>
            <a:pPr marL="828172" lvl="2" indent="-342900">
              <a:buFont typeface="Courier New" panose="02070309020205020404" pitchFamily="49" charset="0"/>
              <a:buChar char="o"/>
            </a:pPr>
            <a:r>
              <a:rPr lang="en-GB" sz="2200" dirty="0">
                <a:latin typeface="Arial" panose="020B0604020202020204" pitchFamily="34" charset="0"/>
              </a:rPr>
              <a:t>describes implementation on different levels from course design to national strategies. </a:t>
            </a:r>
          </a:p>
          <a:p>
            <a:pPr marL="828172" lvl="2" indent="-342900">
              <a:buFont typeface="Courier New" panose="02070309020205020404" pitchFamily="49" charset="0"/>
              <a:buChar char="o"/>
            </a:pPr>
            <a:endParaRPr lang="en-GB" sz="2200" dirty="0">
              <a:latin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rPr>
              <a:t>This framework is </a:t>
            </a:r>
            <a:r>
              <a:rPr lang="en-GB" sz="2200" b="1" dirty="0">
                <a:latin typeface="Arial" panose="020B0604020202020204" pitchFamily="34" charset="0"/>
              </a:rPr>
              <a:t>not prescriptive </a:t>
            </a:r>
            <a:r>
              <a:rPr lang="en-GB" sz="2200" dirty="0">
                <a:latin typeface="Arial" panose="020B0604020202020204" pitchFamily="34" charset="0"/>
              </a:rPr>
              <a:t>in any way - provides guidance and offers suggestions for learning topics and objectives that </a:t>
            </a:r>
            <a:r>
              <a:rPr lang="en-GB" sz="2200" b="1" dirty="0">
                <a:latin typeface="Arial" panose="020B0604020202020204" pitchFamily="34" charset="0"/>
              </a:rPr>
              <a:t>educators can select and adapt to fit concrete learning contexts</a:t>
            </a:r>
            <a:r>
              <a:rPr lang="en-GB" sz="2200" dirty="0">
                <a:latin typeface="Arial" panose="020B0604020202020204" pitchFamily="34" charset="0"/>
              </a:rPr>
              <a:t>.</a:t>
            </a:r>
            <a:endParaRPr lang="en-US" sz="2200" dirty="0">
              <a:solidFill>
                <a:schemeClr val="accent6">
                  <a:lumMod val="10000"/>
                </a:schemeClr>
              </a:solidFill>
            </a:endParaRPr>
          </a:p>
        </p:txBody>
      </p:sp>
      <p:sp>
        <p:nvSpPr>
          <p:cNvPr id="3" name="Date Placeholder 1">
            <a:extLst>
              <a:ext uri="{FF2B5EF4-FFF2-40B4-BE49-F238E27FC236}">
                <a16:creationId xmlns:a16="http://schemas.microsoft.com/office/drawing/2014/main" id="{10324305-5737-B5D6-3482-571008EA3386}"/>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4" name="Slide Number Placeholder 3">
            <a:extLst>
              <a:ext uri="{FF2B5EF4-FFF2-40B4-BE49-F238E27FC236}">
                <a16:creationId xmlns:a16="http://schemas.microsoft.com/office/drawing/2014/main" id="{45C5EEAC-A68B-E2EE-6DDC-E756712ECAD0}"/>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10</a:t>
            </a:fld>
            <a:endParaRPr lang="en-GB"/>
          </a:p>
        </p:txBody>
      </p:sp>
      <p:sp>
        <p:nvSpPr>
          <p:cNvPr id="5" name="Footer Placeholder 5">
            <a:extLst>
              <a:ext uri="{FF2B5EF4-FFF2-40B4-BE49-F238E27FC236}">
                <a16:creationId xmlns:a16="http://schemas.microsoft.com/office/drawing/2014/main" id="{C39122BF-01FE-59DA-7965-597A155BA51E}"/>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
        <p:nvSpPr>
          <p:cNvPr id="7" name="Title 1">
            <a:extLst>
              <a:ext uri="{FF2B5EF4-FFF2-40B4-BE49-F238E27FC236}">
                <a16:creationId xmlns:a16="http://schemas.microsoft.com/office/drawing/2014/main" id="{DDE3EB17-80DA-75AA-9C30-CC8B490BAA3E}"/>
              </a:ext>
            </a:extLst>
          </p:cNvPr>
          <p:cNvSpPr txBox="1">
            <a:spLocks/>
          </p:cNvSpPr>
          <p:nvPr/>
        </p:nvSpPr>
        <p:spPr>
          <a:xfrm>
            <a:off x="326232" y="252000"/>
            <a:ext cx="11541025" cy="378044"/>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a:lstStyle>
          <a:p>
            <a:r>
              <a:rPr lang="en-US" dirty="0"/>
              <a:t>Addressing limitations – Using UNESCO Framework</a:t>
            </a:r>
          </a:p>
          <a:p>
            <a:endParaRPr lang="en-US" dirty="0"/>
          </a:p>
        </p:txBody>
      </p:sp>
      <p:sp>
        <p:nvSpPr>
          <p:cNvPr id="11" name="Subtitle 3">
            <a:extLst>
              <a:ext uri="{FF2B5EF4-FFF2-40B4-BE49-F238E27FC236}">
                <a16:creationId xmlns:a16="http://schemas.microsoft.com/office/drawing/2014/main" id="{0DFB99F4-5F2E-5773-B71B-1B3F4BECD15D}"/>
              </a:ext>
            </a:extLst>
          </p:cNvPr>
          <p:cNvSpPr txBox="1">
            <a:spLocks/>
          </p:cNvSpPr>
          <p:nvPr/>
        </p:nvSpPr>
        <p:spPr>
          <a:xfrm>
            <a:off x="325800" y="620196"/>
            <a:ext cx="11540763" cy="371567"/>
          </a:xfrm>
          <a:prstGeom prst="rect">
            <a:avLst/>
          </a:prstGeom>
        </p:spPr>
        <p:txBody>
          <a:bodyPr vert="horz" lIns="0" tIns="0" rIns="0" bIns="0" rtlCol="0" anchor="b">
            <a:noAutofit/>
          </a:bodyPr>
          <a:lstStyle>
            <a:defPPr>
              <a:defRPr lang="en-US"/>
            </a:defPPr>
            <a:lvl1pPr marL="0" algn="ctr" defTabSz="914353" rtl="0" eaLnBrk="1" latinLnBrk="0" hangingPunct="1">
              <a:defRPr sz="850" b="1"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US" sz="2600" b="0" dirty="0">
                <a:solidFill>
                  <a:schemeClr val="accent1">
                    <a:lumMod val="40000"/>
                    <a:lumOff val="60000"/>
                  </a:schemeClr>
                </a:solidFill>
              </a:rPr>
              <a:t>Why the UNESCO framework?</a:t>
            </a:r>
          </a:p>
        </p:txBody>
      </p:sp>
    </p:spTree>
    <p:extLst>
      <p:ext uri="{BB962C8B-B14F-4D97-AF65-F5344CB8AC3E}">
        <p14:creationId xmlns:p14="http://schemas.microsoft.com/office/powerpoint/2010/main" val="544835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EDCB578-C08E-8C66-EEC5-30D4C973EED5}"/>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A2B26CC-8BFE-F80A-0CF2-41F9615F5156}"/>
              </a:ext>
            </a:extLst>
          </p:cNvPr>
          <p:cNvSpPr>
            <a:spLocks noGrp="1"/>
          </p:cNvSpPr>
          <p:nvPr>
            <p:ph idx="1"/>
          </p:nvPr>
        </p:nvSpPr>
        <p:spPr>
          <a:xfrm>
            <a:off x="935664" y="1154046"/>
            <a:ext cx="10409275" cy="4880994"/>
          </a:xfrm>
        </p:spPr>
        <p:txBody>
          <a:bodyPr/>
          <a:lstStyle/>
          <a:p>
            <a:pPr>
              <a:spcBef>
                <a:spcPts val="75"/>
              </a:spcBef>
            </a:pPr>
            <a:r>
              <a:rPr lang="en-GB" sz="2000" dirty="0">
                <a:latin typeface="Arial" panose="020B0604020202020204" pitchFamily="34" charset="0"/>
              </a:rPr>
              <a:t>It describes specific learning objectives for all SDGs. For each SDG, learning objectives are described in the cognitive, socio-emotional and behavioural domains:</a:t>
            </a:r>
          </a:p>
          <a:p>
            <a:pPr marL="342900" indent="-342900">
              <a:spcBef>
                <a:spcPts val="75"/>
              </a:spcBef>
              <a:buFont typeface="Arial" panose="020B0604020202020204" pitchFamily="34" charset="0"/>
              <a:buChar char="•"/>
            </a:pPr>
            <a:r>
              <a:rPr lang="en-GB" sz="2000" b="1" dirty="0">
                <a:latin typeface="Arial" panose="020B0604020202020204" pitchFamily="34" charset="0"/>
              </a:rPr>
              <a:t>The cognitive domain </a:t>
            </a:r>
            <a:r>
              <a:rPr lang="en-GB" sz="2000" dirty="0">
                <a:latin typeface="Arial" panose="020B0604020202020204" pitchFamily="34" charset="0"/>
              </a:rPr>
              <a:t>comprises knowledge and thinking skills necessary to better understand the SDG and the challenges in achieving it. </a:t>
            </a:r>
          </a:p>
          <a:p>
            <a:pPr marL="342900" indent="-342900">
              <a:spcBef>
                <a:spcPts val="75"/>
              </a:spcBef>
              <a:buFont typeface="Arial" panose="020B0604020202020204" pitchFamily="34" charset="0"/>
              <a:buChar char="•"/>
            </a:pPr>
            <a:r>
              <a:rPr lang="en-GB" sz="2000" b="1" dirty="0">
                <a:latin typeface="Arial" panose="020B0604020202020204" pitchFamily="34" charset="0"/>
              </a:rPr>
              <a:t>The socio-emotional domain </a:t>
            </a:r>
            <a:r>
              <a:rPr lang="en-GB" sz="2000" dirty="0">
                <a:latin typeface="Arial" panose="020B0604020202020204" pitchFamily="34" charset="0"/>
              </a:rPr>
              <a:t>includes social skills that enable learners to collaborate, negotiate and communicate to promote the SDGs as well as self-reflection skills, values, attitudes and motivations that enable learners to develop themselves.</a:t>
            </a:r>
          </a:p>
          <a:p>
            <a:pPr marL="342900" indent="-342900">
              <a:spcBef>
                <a:spcPts val="75"/>
              </a:spcBef>
              <a:buFont typeface="Arial" panose="020B0604020202020204" pitchFamily="34" charset="0"/>
              <a:buChar char="•"/>
            </a:pPr>
            <a:r>
              <a:rPr lang="en-GB" sz="2000" b="1" dirty="0">
                <a:latin typeface="Arial" panose="020B0604020202020204" pitchFamily="34" charset="0"/>
              </a:rPr>
              <a:t>The behavioural domain </a:t>
            </a:r>
            <a:r>
              <a:rPr lang="en-GB" sz="2000" dirty="0">
                <a:latin typeface="Arial" panose="020B0604020202020204" pitchFamily="34" charset="0"/>
              </a:rPr>
              <a:t>describes action competencies.</a:t>
            </a:r>
          </a:p>
          <a:p>
            <a:pPr>
              <a:spcBef>
                <a:spcPts val="75"/>
              </a:spcBef>
            </a:pPr>
            <a:endParaRPr lang="en-GB" sz="2000" dirty="0">
              <a:latin typeface="Arial" panose="020B0604020202020204" pitchFamily="34" charset="0"/>
            </a:endParaRPr>
          </a:p>
          <a:p>
            <a:pPr>
              <a:spcBef>
                <a:spcPts val="75"/>
              </a:spcBef>
            </a:pPr>
            <a:r>
              <a:rPr lang="en-GB" sz="2000" dirty="0">
                <a:latin typeface="Arial" panose="020B0604020202020204" pitchFamily="34" charset="0"/>
              </a:rPr>
              <a:t>Additionally, for each SDG, indicative topics and pedagogical approaches are outlined.</a:t>
            </a:r>
          </a:p>
          <a:p>
            <a:pPr>
              <a:spcBef>
                <a:spcPts val="75"/>
              </a:spcBef>
            </a:pPr>
            <a:endParaRPr lang="en-GB" sz="2000" dirty="0">
              <a:latin typeface="Arial" panose="020B0604020202020204" pitchFamily="34" charset="0"/>
            </a:endParaRPr>
          </a:p>
          <a:p>
            <a:pPr algn="ctr">
              <a:spcBef>
                <a:spcPts val="75"/>
              </a:spcBef>
            </a:pPr>
            <a:r>
              <a:rPr lang="en-GB" sz="2000" dirty="0">
                <a:latin typeface="Arial" panose="020B0604020202020204" pitchFamily="34" charset="0"/>
                <a:hlinkClick r:id="rId3"/>
              </a:rPr>
              <a:t>UNESCO framework</a:t>
            </a:r>
            <a:endParaRPr lang="en-GB" sz="2000" dirty="0"/>
          </a:p>
          <a:p>
            <a:br>
              <a:rPr lang="en-GB" sz="2000" dirty="0">
                <a:solidFill>
                  <a:srgbClr val="000000"/>
                </a:solidFill>
                <a:latin typeface="Arial" panose="020B0604020202020204" pitchFamily="34" charset="0"/>
              </a:rPr>
            </a:br>
            <a:endParaRPr lang="en-US" sz="2200" dirty="0">
              <a:solidFill>
                <a:schemeClr val="accent6">
                  <a:lumMod val="10000"/>
                </a:schemeClr>
              </a:solidFill>
            </a:endParaRPr>
          </a:p>
        </p:txBody>
      </p:sp>
      <p:sp>
        <p:nvSpPr>
          <p:cNvPr id="3" name="Date Placeholder 1">
            <a:extLst>
              <a:ext uri="{FF2B5EF4-FFF2-40B4-BE49-F238E27FC236}">
                <a16:creationId xmlns:a16="http://schemas.microsoft.com/office/drawing/2014/main" id="{D6EABB77-CD4A-E8CF-BEB7-D23D9372CCD0}"/>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4" name="Slide Number Placeholder 3">
            <a:extLst>
              <a:ext uri="{FF2B5EF4-FFF2-40B4-BE49-F238E27FC236}">
                <a16:creationId xmlns:a16="http://schemas.microsoft.com/office/drawing/2014/main" id="{715EFD77-F976-3257-91D7-A89B2D530CE2}"/>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11</a:t>
            </a:fld>
            <a:endParaRPr lang="en-GB"/>
          </a:p>
        </p:txBody>
      </p:sp>
      <p:sp>
        <p:nvSpPr>
          <p:cNvPr id="5" name="Footer Placeholder 5">
            <a:extLst>
              <a:ext uri="{FF2B5EF4-FFF2-40B4-BE49-F238E27FC236}">
                <a16:creationId xmlns:a16="http://schemas.microsoft.com/office/drawing/2014/main" id="{442AB482-A11F-7520-5A4E-11AE6886A076}"/>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
        <p:nvSpPr>
          <p:cNvPr id="7" name="Title 1">
            <a:extLst>
              <a:ext uri="{FF2B5EF4-FFF2-40B4-BE49-F238E27FC236}">
                <a16:creationId xmlns:a16="http://schemas.microsoft.com/office/drawing/2014/main" id="{62BA46F3-6D98-CED3-6E35-BEB126DF0782}"/>
              </a:ext>
            </a:extLst>
          </p:cNvPr>
          <p:cNvSpPr txBox="1">
            <a:spLocks/>
          </p:cNvSpPr>
          <p:nvPr/>
        </p:nvSpPr>
        <p:spPr>
          <a:xfrm>
            <a:off x="326232" y="252000"/>
            <a:ext cx="11541025" cy="378044"/>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a:lstStyle>
          <a:p>
            <a:r>
              <a:rPr lang="en-US" dirty="0"/>
              <a:t>Why using UNESCO Framework?</a:t>
            </a:r>
          </a:p>
        </p:txBody>
      </p:sp>
    </p:spTree>
    <p:extLst>
      <p:ext uri="{BB962C8B-B14F-4D97-AF65-F5344CB8AC3E}">
        <p14:creationId xmlns:p14="http://schemas.microsoft.com/office/powerpoint/2010/main" val="2919134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96F651D6-06F1-7C2B-5CCC-A42DB31E6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E32B4-1A76-DA36-9445-BEB954635AEA}"/>
              </a:ext>
            </a:extLst>
          </p:cNvPr>
          <p:cNvSpPr>
            <a:spLocks noGrp="1"/>
          </p:cNvSpPr>
          <p:nvPr>
            <p:ph type="title"/>
          </p:nvPr>
        </p:nvSpPr>
        <p:spPr>
          <a:xfrm>
            <a:off x="530447" y="289705"/>
            <a:ext cx="9131787" cy="344146"/>
          </a:xfrm>
        </p:spPr>
        <p:txBody>
          <a:bodyPr/>
          <a:lstStyle/>
          <a:p>
            <a:r>
              <a:rPr lang="en-US" dirty="0"/>
              <a:t>Process</a:t>
            </a:r>
          </a:p>
        </p:txBody>
      </p:sp>
      <p:sp>
        <p:nvSpPr>
          <p:cNvPr id="6" name="Content Placeholder 5">
            <a:extLst>
              <a:ext uri="{FF2B5EF4-FFF2-40B4-BE49-F238E27FC236}">
                <a16:creationId xmlns:a16="http://schemas.microsoft.com/office/drawing/2014/main" id="{A1CC8B93-1A9D-07CD-4C46-3B1F1FCC2350}"/>
              </a:ext>
            </a:extLst>
          </p:cNvPr>
          <p:cNvSpPr>
            <a:spLocks noGrp="1"/>
          </p:cNvSpPr>
          <p:nvPr>
            <p:ph idx="1"/>
          </p:nvPr>
        </p:nvSpPr>
        <p:spPr>
          <a:xfrm>
            <a:off x="1105786" y="1055696"/>
            <a:ext cx="9739423" cy="4458083"/>
          </a:xfrm>
        </p:spPr>
        <p:txBody>
          <a:bodyPr/>
          <a:lstStyle/>
          <a:p>
            <a:r>
              <a:rPr lang="en-GB" sz="2200" dirty="0"/>
              <a:t>This process is designed to help you explore ways to integrate SDGs into your teaching.</a:t>
            </a:r>
          </a:p>
          <a:p>
            <a:endParaRPr lang="en-GB" sz="2200" dirty="0"/>
          </a:p>
          <a:p>
            <a:pPr marL="457200" indent="-457200">
              <a:lnSpc>
                <a:spcPct val="100000"/>
              </a:lnSpc>
              <a:spcAft>
                <a:spcPts val="1200"/>
              </a:spcAft>
              <a:buFont typeface="Arial" panose="020B0604020202020204" pitchFamily="34" charset="0"/>
              <a:buChar char="•"/>
            </a:pPr>
            <a:r>
              <a:rPr lang="en-GB" sz="2200" b="1" dirty="0"/>
              <a:t>Step 1: Map your work</a:t>
            </a:r>
            <a:r>
              <a:rPr lang="en-GB" sz="2200" dirty="0"/>
              <a:t> against UNESCO framework to identify relevant areas for  integration.</a:t>
            </a:r>
          </a:p>
          <a:p>
            <a:pPr marL="457200" indent="-457200">
              <a:lnSpc>
                <a:spcPct val="100000"/>
              </a:lnSpc>
              <a:spcAft>
                <a:spcPts val="1200"/>
              </a:spcAft>
              <a:buFont typeface="Arial" panose="020B0604020202020204" pitchFamily="34" charset="0"/>
              <a:buChar char="•"/>
            </a:pPr>
            <a:r>
              <a:rPr lang="en-GB" sz="2200" b="1" dirty="0"/>
              <a:t>Step 2: Develop new activities</a:t>
            </a:r>
            <a:r>
              <a:rPr lang="en-GB" sz="2200" dirty="0"/>
              <a:t> that engage students and foster sustainability-related skills.</a:t>
            </a:r>
          </a:p>
          <a:p>
            <a:pPr marL="457200" indent="-457200">
              <a:lnSpc>
                <a:spcPct val="100000"/>
              </a:lnSpc>
              <a:spcAft>
                <a:spcPts val="1200"/>
              </a:spcAft>
              <a:buFont typeface="Arial" panose="020B0604020202020204" pitchFamily="34" charset="0"/>
              <a:buChar char="•"/>
            </a:pPr>
            <a:r>
              <a:rPr lang="en-GB" sz="2200" b="1" dirty="0"/>
              <a:t>Step 3: Adopt pedagogies and assessments</a:t>
            </a:r>
            <a:r>
              <a:rPr lang="en-GB" sz="2200" dirty="0"/>
              <a:t> that enhance both cognitive and affective learning.</a:t>
            </a:r>
          </a:p>
          <a:p>
            <a:pPr marL="457200" indent="-457200">
              <a:lnSpc>
                <a:spcPct val="100000"/>
              </a:lnSpc>
              <a:spcAft>
                <a:spcPts val="1200"/>
              </a:spcAft>
              <a:buFont typeface="Arial" panose="020B0604020202020204" pitchFamily="34" charset="0"/>
              <a:buChar char="•"/>
            </a:pPr>
            <a:r>
              <a:rPr lang="en-GB" sz="2200" b="1" dirty="0"/>
              <a:t>Step 4: Leverage opportunities</a:t>
            </a:r>
            <a:r>
              <a:rPr lang="en-GB" sz="2200" dirty="0"/>
              <a:t> within Imperial to foster and support sustainability initiatives.</a:t>
            </a:r>
          </a:p>
          <a:p>
            <a:pPr marL="514350" indent="-514350">
              <a:buFont typeface="+mj-lt"/>
              <a:buAutoNum type="arabicPeriod"/>
            </a:pPr>
            <a:endParaRPr lang="en-US" sz="2200" dirty="0">
              <a:solidFill>
                <a:schemeClr val="accent6">
                  <a:lumMod val="10000"/>
                </a:schemeClr>
              </a:solidFill>
            </a:endParaRPr>
          </a:p>
        </p:txBody>
      </p:sp>
      <p:sp>
        <p:nvSpPr>
          <p:cNvPr id="3" name="Date Placeholder 1">
            <a:extLst>
              <a:ext uri="{FF2B5EF4-FFF2-40B4-BE49-F238E27FC236}">
                <a16:creationId xmlns:a16="http://schemas.microsoft.com/office/drawing/2014/main" id="{F2AFE416-BA45-F554-75BC-E3156A54D925}"/>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4" name="Slide Number Placeholder 3">
            <a:extLst>
              <a:ext uri="{FF2B5EF4-FFF2-40B4-BE49-F238E27FC236}">
                <a16:creationId xmlns:a16="http://schemas.microsoft.com/office/drawing/2014/main" id="{5078CF22-D56B-288C-4D47-8DE4487B29F3}"/>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12</a:t>
            </a:fld>
            <a:endParaRPr lang="en-GB"/>
          </a:p>
        </p:txBody>
      </p:sp>
      <p:sp>
        <p:nvSpPr>
          <p:cNvPr id="5" name="Footer Placeholder 5">
            <a:extLst>
              <a:ext uri="{FF2B5EF4-FFF2-40B4-BE49-F238E27FC236}">
                <a16:creationId xmlns:a16="http://schemas.microsoft.com/office/drawing/2014/main" id="{63C456D3-1818-48A0-3111-36D9351AF2AD}"/>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2137523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91DFD-0B3E-A34A-A32B-9DB5EF286D89}"/>
              </a:ext>
            </a:extLst>
          </p:cNvPr>
          <p:cNvSpPr>
            <a:spLocks noGrp="1"/>
          </p:cNvSpPr>
          <p:nvPr>
            <p:ph type="title"/>
          </p:nvPr>
        </p:nvSpPr>
        <p:spPr>
          <a:xfrm>
            <a:off x="477285" y="481459"/>
            <a:ext cx="9131787" cy="344146"/>
          </a:xfrm>
        </p:spPr>
        <p:txBody>
          <a:bodyPr/>
          <a:lstStyle/>
          <a:p>
            <a:r>
              <a:rPr lang="en-US" dirty="0"/>
              <a:t>Step 1: Mapping process for a module</a:t>
            </a:r>
          </a:p>
        </p:txBody>
      </p:sp>
      <p:sp>
        <p:nvSpPr>
          <p:cNvPr id="6" name="Content Placeholder 5">
            <a:extLst>
              <a:ext uri="{FF2B5EF4-FFF2-40B4-BE49-F238E27FC236}">
                <a16:creationId xmlns:a16="http://schemas.microsoft.com/office/drawing/2014/main" id="{4F36ED1E-58E1-5046-B9E9-8EEA9770735D}"/>
              </a:ext>
            </a:extLst>
          </p:cNvPr>
          <p:cNvSpPr>
            <a:spLocks noGrp="1"/>
          </p:cNvSpPr>
          <p:nvPr>
            <p:ph idx="1"/>
          </p:nvPr>
        </p:nvSpPr>
        <p:spPr>
          <a:xfrm>
            <a:off x="1143000" y="1133074"/>
            <a:ext cx="9144001" cy="4513346"/>
          </a:xfrm>
        </p:spPr>
        <p:txBody>
          <a:bodyPr/>
          <a:lstStyle/>
          <a:p>
            <a:pPr marL="457200" indent="-457200">
              <a:spcAft>
                <a:spcPts val="1200"/>
              </a:spcAft>
              <a:buSzPct val="100000"/>
              <a:buFont typeface="Arial" panose="020B0604020202020204" pitchFamily="34" charset="0"/>
              <a:buChar char="•"/>
              <a:tabLst>
                <a:tab pos="457200" algn="l"/>
              </a:tabLst>
            </a:pPr>
            <a:r>
              <a:rPr lang="en-GB" sz="2000" dirty="0">
                <a:solidFill>
                  <a:srgbClr val="282828"/>
                </a:solidFill>
              </a:rPr>
              <a:t>Break down the module material into content areas with common learning objectives.</a:t>
            </a:r>
          </a:p>
          <a:p>
            <a:pPr marL="457200" indent="-457200">
              <a:spcAft>
                <a:spcPts val="1200"/>
              </a:spcAft>
              <a:buSzPct val="100000"/>
              <a:buFont typeface="Arial" panose="020B0604020202020204" pitchFamily="34" charset="0"/>
              <a:buChar char="•"/>
              <a:tabLst>
                <a:tab pos="457200" algn="l"/>
              </a:tabLst>
            </a:pPr>
            <a:r>
              <a:rPr lang="en-GB" sz="2000" dirty="0">
                <a:solidFill>
                  <a:schemeClr val="accent6">
                    <a:lumMod val="10000"/>
                  </a:schemeClr>
                </a:solidFill>
              </a:rPr>
              <a:t>Each content area may encompass a combination of learning material such as presentation slides, relevant readings, group and whole-class discussions, in-class exercises, or self-reflection activities.</a:t>
            </a:r>
          </a:p>
          <a:p>
            <a:pPr marL="457200" indent="-457200">
              <a:spcAft>
                <a:spcPts val="1200"/>
              </a:spcAft>
              <a:buSzPct val="100000"/>
              <a:buFont typeface="Arial" panose="020B0604020202020204" pitchFamily="34" charset="0"/>
              <a:buChar char="•"/>
              <a:tabLst>
                <a:tab pos="457200" algn="l"/>
              </a:tabLst>
            </a:pPr>
            <a:r>
              <a:rPr lang="en-GB" sz="2000" dirty="0">
                <a:solidFill>
                  <a:srgbClr val="282828"/>
                </a:solidFill>
              </a:rPr>
              <a:t>Briefly explain the learning objectives for each content area.</a:t>
            </a:r>
          </a:p>
          <a:p>
            <a:pPr marL="457200" indent="-457200">
              <a:spcAft>
                <a:spcPts val="1200"/>
              </a:spcAft>
              <a:buSzPct val="100000"/>
              <a:buFont typeface="Arial" panose="020B0604020202020204" pitchFamily="34" charset="0"/>
              <a:buChar char="•"/>
              <a:tabLst>
                <a:tab pos="457200" algn="l"/>
              </a:tabLst>
            </a:pPr>
            <a:r>
              <a:rPr lang="en-GB" sz="2000" dirty="0">
                <a:solidFill>
                  <a:srgbClr val="282828"/>
                </a:solidFill>
              </a:rPr>
              <a:t>Identify how the learning objectives for each area is related to one of the SDGs.</a:t>
            </a:r>
          </a:p>
          <a:p>
            <a:pPr marL="457200" indent="-457200">
              <a:spcAft>
                <a:spcPts val="1200"/>
              </a:spcAft>
              <a:buSzPct val="100000"/>
              <a:buFont typeface="Arial" panose="020B0604020202020204" pitchFamily="34" charset="0"/>
              <a:buChar char="•"/>
              <a:tabLst>
                <a:tab pos="457200" algn="l"/>
              </a:tabLst>
            </a:pPr>
            <a:r>
              <a:rPr lang="en-GB" sz="2000" dirty="0">
                <a:solidFill>
                  <a:srgbClr val="282828"/>
                </a:solidFill>
              </a:rPr>
              <a:t>Consider learning objectives in cognitive, socio-emotional and behavioural domains following guidelines by UNESCO.</a:t>
            </a:r>
          </a:p>
          <a:p>
            <a:pPr marL="457200" indent="-457200">
              <a:spcAft>
                <a:spcPts val="1200"/>
              </a:spcAft>
              <a:buSzPct val="100000"/>
              <a:buFont typeface="Arial" panose="020B0604020202020204" pitchFamily="34" charset="0"/>
              <a:buChar char="•"/>
              <a:tabLst>
                <a:tab pos="457200" algn="l"/>
              </a:tabLst>
            </a:pPr>
            <a:endParaRPr lang="en-GB" sz="2000" dirty="0">
              <a:solidFill>
                <a:srgbClr val="282828"/>
              </a:solidFill>
            </a:endParaRPr>
          </a:p>
          <a:p>
            <a:pPr marL="457200" indent="-457200">
              <a:lnSpc>
                <a:spcPct val="100000"/>
              </a:lnSpc>
              <a:spcAft>
                <a:spcPts val="1200"/>
              </a:spcAft>
              <a:buFont typeface="Arial" charset="0"/>
              <a:buChar char="•"/>
            </a:pPr>
            <a:endParaRPr lang="en-US" sz="2000" dirty="0">
              <a:solidFill>
                <a:schemeClr val="accent6">
                  <a:lumMod val="10000"/>
                </a:schemeClr>
              </a:solidFill>
            </a:endParaRPr>
          </a:p>
        </p:txBody>
      </p:sp>
      <p:graphicFrame>
        <p:nvGraphicFramePr>
          <p:cNvPr id="4" name="Table 3">
            <a:extLst>
              <a:ext uri="{FF2B5EF4-FFF2-40B4-BE49-F238E27FC236}">
                <a16:creationId xmlns:a16="http://schemas.microsoft.com/office/drawing/2014/main" id="{E70A4FD6-6B6E-2076-04C8-315B2AC358A4}"/>
              </a:ext>
            </a:extLst>
          </p:cNvPr>
          <p:cNvGraphicFramePr>
            <a:graphicFrameLocks noGrp="1"/>
          </p:cNvGraphicFramePr>
          <p:nvPr/>
        </p:nvGraphicFramePr>
        <p:xfrm>
          <a:off x="1143000" y="0"/>
          <a:ext cx="2006600" cy="173990"/>
        </p:xfrm>
        <a:graphic>
          <a:graphicData uri="http://schemas.openxmlformats.org/drawingml/2006/table">
            <a:tbl>
              <a:tblPr>
                <a:tableStyleId>{5C22544A-7EE6-4342-B048-85BDC9FD1C3A}</a:tableStyleId>
              </a:tblPr>
              <a:tblGrid>
                <a:gridCol w="2006600">
                  <a:extLst>
                    <a:ext uri="{9D8B030D-6E8A-4147-A177-3AD203B41FA5}">
                      <a16:colId xmlns:a16="http://schemas.microsoft.com/office/drawing/2014/main" val="1295754580"/>
                    </a:ext>
                  </a:extLst>
                </a:gridCol>
              </a:tblGrid>
              <a:tr h="0">
                <a:tc>
                  <a:txBody>
                    <a:bodyPr/>
                    <a:lstStyle/>
                    <a:p>
                      <a:pPr algn="l" fontAlgn="t"/>
                      <a:endParaRPr lang="en-GB" sz="1100" b="0" i="0" u="none" strike="noStrike" dirty="0">
                        <a:solidFill>
                          <a:srgbClr val="000000"/>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1482589261"/>
                  </a:ext>
                </a:extLst>
              </a:tr>
            </a:tbl>
          </a:graphicData>
        </a:graphic>
      </p:graphicFrame>
      <p:sp>
        <p:nvSpPr>
          <p:cNvPr id="3" name="Date Placeholder 1">
            <a:extLst>
              <a:ext uri="{FF2B5EF4-FFF2-40B4-BE49-F238E27FC236}">
                <a16:creationId xmlns:a16="http://schemas.microsoft.com/office/drawing/2014/main" id="{6FA05B63-680A-9351-0080-AA8174AF798F}"/>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5" name="Slide Number Placeholder 3">
            <a:extLst>
              <a:ext uri="{FF2B5EF4-FFF2-40B4-BE49-F238E27FC236}">
                <a16:creationId xmlns:a16="http://schemas.microsoft.com/office/drawing/2014/main" id="{05BA1F6D-0490-BC85-43A2-909D312DEDD5}"/>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13</a:t>
            </a:fld>
            <a:endParaRPr lang="en-GB"/>
          </a:p>
        </p:txBody>
      </p:sp>
      <p:sp>
        <p:nvSpPr>
          <p:cNvPr id="7" name="Footer Placeholder 5">
            <a:extLst>
              <a:ext uri="{FF2B5EF4-FFF2-40B4-BE49-F238E27FC236}">
                <a16:creationId xmlns:a16="http://schemas.microsoft.com/office/drawing/2014/main" id="{123AFF24-9328-5392-3D3F-A5377B4B899A}"/>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244212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099DCE20-F5EE-A069-9E6A-D9309920B181}"/>
            </a:ext>
          </a:extLst>
        </p:cNvPr>
        <p:cNvGrpSpPr/>
        <p:nvPr/>
      </p:nvGrpSpPr>
      <p:grpSpPr>
        <a:xfrm>
          <a:off x="0" y="0"/>
          <a:ext cx="0" cy="0"/>
          <a:chOff x="0" y="0"/>
          <a:chExt cx="0" cy="0"/>
        </a:xfrm>
      </p:grpSpPr>
      <p:sp>
        <p:nvSpPr>
          <p:cNvPr id="40" name="Rectangle: Rounded Corners 39">
            <a:extLst>
              <a:ext uri="{FF2B5EF4-FFF2-40B4-BE49-F238E27FC236}">
                <a16:creationId xmlns:a16="http://schemas.microsoft.com/office/drawing/2014/main" id="{7E470869-A677-DFAB-DE2E-79E8A3F71E54}"/>
              </a:ext>
            </a:extLst>
          </p:cNvPr>
          <p:cNvSpPr/>
          <p:nvPr/>
        </p:nvSpPr>
        <p:spPr>
          <a:xfrm>
            <a:off x="8468470" y="1262612"/>
            <a:ext cx="1851726" cy="872892"/>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Rounded Corners 38">
            <a:extLst>
              <a:ext uri="{FF2B5EF4-FFF2-40B4-BE49-F238E27FC236}">
                <a16:creationId xmlns:a16="http://schemas.microsoft.com/office/drawing/2014/main" id="{168F255C-943C-B209-E575-62B3277F99F7}"/>
              </a:ext>
            </a:extLst>
          </p:cNvPr>
          <p:cNvSpPr/>
          <p:nvPr/>
        </p:nvSpPr>
        <p:spPr>
          <a:xfrm>
            <a:off x="6090800" y="1262612"/>
            <a:ext cx="1851726" cy="872892"/>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Rounded Corners 37">
            <a:extLst>
              <a:ext uri="{FF2B5EF4-FFF2-40B4-BE49-F238E27FC236}">
                <a16:creationId xmlns:a16="http://schemas.microsoft.com/office/drawing/2014/main" id="{234D60D1-8DE5-D226-3169-E84A9F80323A}"/>
              </a:ext>
            </a:extLst>
          </p:cNvPr>
          <p:cNvSpPr/>
          <p:nvPr/>
        </p:nvSpPr>
        <p:spPr>
          <a:xfrm>
            <a:off x="1546618" y="1217006"/>
            <a:ext cx="1851726" cy="872892"/>
          </a:xfrm>
          <a:prstGeom prst="round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Rounded Corners 36">
            <a:extLst>
              <a:ext uri="{FF2B5EF4-FFF2-40B4-BE49-F238E27FC236}">
                <a16:creationId xmlns:a16="http://schemas.microsoft.com/office/drawing/2014/main" id="{815599AD-AC41-08E1-C189-5F4E7487CB0A}"/>
              </a:ext>
            </a:extLst>
          </p:cNvPr>
          <p:cNvSpPr/>
          <p:nvPr/>
        </p:nvSpPr>
        <p:spPr>
          <a:xfrm>
            <a:off x="3845549" y="1217006"/>
            <a:ext cx="1634489" cy="872892"/>
          </a:xfrm>
          <a:prstGeom prst="round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36D4CDD-AF70-2DA5-3491-175DE4235209}"/>
              </a:ext>
            </a:extLst>
          </p:cNvPr>
          <p:cNvSpPr>
            <a:spLocks noGrp="1"/>
          </p:cNvSpPr>
          <p:nvPr>
            <p:ph type="title"/>
          </p:nvPr>
        </p:nvSpPr>
        <p:spPr>
          <a:xfrm>
            <a:off x="445387" y="471022"/>
            <a:ext cx="9131787" cy="344146"/>
          </a:xfrm>
        </p:spPr>
        <p:txBody>
          <a:bodyPr/>
          <a:lstStyle/>
          <a:p>
            <a:r>
              <a:rPr lang="en-US" dirty="0"/>
              <a:t>Step 1: Mapping process of a module</a:t>
            </a:r>
          </a:p>
        </p:txBody>
      </p:sp>
      <p:sp>
        <p:nvSpPr>
          <p:cNvPr id="6" name="Content Placeholder 5">
            <a:extLst>
              <a:ext uri="{FF2B5EF4-FFF2-40B4-BE49-F238E27FC236}">
                <a16:creationId xmlns:a16="http://schemas.microsoft.com/office/drawing/2014/main" id="{A3F1924D-E8D7-C766-340F-7182A935FCE8}"/>
              </a:ext>
            </a:extLst>
          </p:cNvPr>
          <p:cNvSpPr>
            <a:spLocks noGrp="1"/>
          </p:cNvSpPr>
          <p:nvPr>
            <p:ph idx="1"/>
          </p:nvPr>
        </p:nvSpPr>
        <p:spPr>
          <a:xfrm>
            <a:off x="3944326" y="2354292"/>
            <a:ext cx="1385745" cy="615716"/>
          </a:xfrm>
        </p:spPr>
        <p:txBody>
          <a:bodyPr/>
          <a:lstStyle/>
          <a:p>
            <a:pPr algn="ctr">
              <a:spcAft>
                <a:spcPts val="1200"/>
              </a:spcAft>
              <a:buSzPct val="100000"/>
              <a:tabLst>
                <a:tab pos="457200" algn="l"/>
              </a:tabLst>
            </a:pPr>
            <a:r>
              <a:rPr lang="en-GB" sz="2000" dirty="0">
                <a:solidFill>
                  <a:srgbClr val="282828"/>
                </a:solidFill>
              </a:rPr>
              <a:t>Content Area 1 / LO</a:t>
            </a:r>
          </a:p>
          <a:p>
            <a:pPr marL="457200" indent="-457200" algn="ctr">
              <a:lnSpc>
                <a:spcPct val="100000"/>
              </a:lnSpc>
              <a:spcAft>
                <a:spcPts val="1200"/>
              </a:spcAft>
              <a:buFont typeface="Arial" charset="0"/>
              <a:buChar char="•"/>
            </a:pPr>
            <a:endParaRPr lang="en-US" sz="2000" dirty="0">
              <a:solidFill>
                <a:schemeClr val="accent6">
                  <a:lumMod val="10000"/>
                </a:schemeClr>
              </a:solidFill>
            </a:endParaRPr>
          </a:p>
        </p:txBody>
      </p:sp>
      <p:graphicFrame>
        <p:nvGraphicFramePr>
          <p:cNvPr id="4" name="Table 3">
            <a:extLst>
              <a:ext uri="{FF2B5EF4-FFF2-40B4-BE49-F238E27FC236}">
                <a16:creationId xmlns:a16="http://schemas.microsoft.com/office/drawing/2014/main" id="{CFF7DC87-DFF0-25A6-D0D2-24C68657BAAC}"/>
              </a:ext>
            </a:extLst>
          </p:cNvPr>
          <p:cNvGraphicFramePr>
            <a:graphicFrameLocks noGrp="1"/>
          </p:cNvGraphicFramePr>
          <p:nvPr/>
        </p:nvGraphicFramePr>
        <p:xfrm>
          <a:off x="1143000" y="0"/>
          <a:ext cx="2006600" cy="173990"/>
        </p:xfrm>
        <a:graphic>
          <a:graphicData uri="http://schemas.openxmlformats.org/drawingml/2006/table">
            <a:tbl>
              <a:tblPr>
                <a:tableStyleId>{5C22544A-7EE6-4342-B048-85BDC9FD1C3A}</a:tableStyleId>
              </a:tblPr>
              <a:tblGrid>
                <a:gridCol w="2006600">
                  <a:extLst>
                    <a:ext uri="{9D8B030D-6E8A-4147-A177-3AD203B41FA5}">
                      <a16:colId xmlns:a16="http://schemas.microsoft.com/office/drawing/2014/main" val="1295754580"/>
                    </a:ext>
                  </a:extLst>
                </a:gridCol>
              </a:tblGrid>
              <a:tr h="0">
                <a:tc>
                  <a:txBody>
                    <a:bodyPr/>
                    <a:lstStyle/>
                    <a:p>
                      <a:pPr algn="l" fontAlgn="t"/>
                      <a:endParaRPr lang="en-GB" sz="1100" b="0" i="0" u="none" strike="noStrike" dirty="0">
                        <a:solidFill>
                          <a:srgbClr val="000000"/>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1482589261"/>
                  </a:ext>
                </a:extLst>
              </a:tr>
            </a:tbl>
          </a:graphicData>
        </a:graphic>
      </p:graphicFrame>
      <p:sp>
        <p:nvSpPr>
          <p:cNvPr id="12" name="Content Placeholder 5">
            <a:extLst>
              <a:ext uri="{FF2B5EF4-FFF2-40B4-BE49-F238E27FC236}">
                <a16:creationId xmlns:a16="http://schemas.microsoft.com/office/drawing/2014/main" id="{779D42CD-4768-6523-68B9-AE17818B3E8A}"/>
              </a:ext>
            </a:extLst>
          </p:cNvPr>
          <p:cNvSpPr txBox="1">
            <a:spLocks/>
          </p:cNvSpPr>
          <p:nvPr/>
        </p:nvSpPr>
        <p:spPr>
          <a:xfrm>
            <a:off x="5952315" y="2416643"/>
            <a:ext cx="2128696" cy="102378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Learning objectives related to SDG</a:t>
            </a:r>
          </a:p>
          <a:p>
            <a:pPr algn="ctr">
              <a:lnSpc>
                <a:spcPct val="100000"/>
              </a:lnSpc>
              <a:spcAft>
                <a:spcPts val="0"/>
              </a:spcAft>
            </a:pPr>
            <a:endParaRPr lang="en-US" sz="2000" dirty="0">
              <a:solidFill>
                <a:schemeClr val="accent6">
                  <a:lumMod val="10000"/>
                </a:schemeClr>
              </a:solidFill>
            </a:endParaRPr>
          </a:p>
        </p:txBody>
      </p:sp>
      <p:sp>
        <p:nvSpPr>
          <p:cNvPr id="16" name="Content Placeholder 5">
            <a:extLst>
              <a:ext uri="{FF2B5EF4-FFF2-40B4-BE49-F238E27FC236}">
                <a16:creationId xmlns:a16="http://schemas.microsoft.com/office/drawing/2014/main" id="{80F71953-4CB7-F86A-5B05-DD81A8E7F684}"/>
              </a:ext>
            </a:extLst>
          </p:cNvPr>
          <p:cNvSpPr txBox="1">
            <a:spLocks/>
          </p:cNvSpPr>
          <p:nvPr/>
        </p:nvSpPr>
        <p:spPr>
          <a:xfrm>
            <a:off x="4091753" y="1275948"/>
            <a:ext cx="1143067"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b="1" dirty="0">
                <a:solidFill>
                  <a:srgbClr val="282828"/>
                </a:solidFill>
              </a:rPr>
              <a:t>Content Area / LO</a:t>
            </a:r>
          </a:p>
          <a:p>
            <a:pPr marL="457200" indent="-457200" algn="ctr">
              <a:lnSpc>
                <a:spcPct val="100000"/>
              </a:lnSpc>
              <a:spcAft>
                <a:spcPts val="1200"/>
              </a:spcAft>
              <a:buFont typeface="Arial" charset="0"/>
              <a:buChar char="•"/>
            </a:pPr>
            <a:endParaRPr lang="en-US" sz="2000" b="1" dirty="0">
              <a:solidFill>
                <a:schemeClr val="accent6">
                  <a:lumMod val="10000"/>
                </a:schemeClr>
              </a:solidFill>
            </a:endParaRPr>
          </a:p>
        </p:txBody>
      </p:sp>
      <p:sp>
        <p:nvSpPr>
          <p:cNvPr id="17" name="Content Placeholder 5">
            <a:extLst>
              <a:ext uri="{FF2B5EF4-FFF2-40B4-BE49-F238E27FC236}">
                <a16:creationId xmlns:a16="http://schemas.microsoft.com/office/drawing/2014/main" id="{CB85B673-11C9-76A4-60E1-084CF75BE429}"/>
              </a:ext>
            </a:extLst>
          </p:cNvPr>
          <p:cNvSpPr txBox="1">
            <a:spLocks/>
          </p:cNvSpPr>
          <p:nvPr/>
        </p:nvSpPr>
        <p:spPr>
          <a:xfrm>
            <a:off x="8620936" y="2413234"/>
            <a:ext cx="1684021" cy="89003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Relevant SDG – Specific aspect</a:t>
            </a:r>
          </a:p>
          <a:p>
            <a:pPr algn="ctr">
              <a:lnSpc>
                <a:spcPct val="100000"/>
              </a:lnSpc>
              <a:spcAft>
                <a:spcPts val="0"/>
              </a:spcAft>
            </a:pPr>
            <a:endParaRPr lang="en-US" sz="2000" dirty="0">
              <a:solidFill>
                <a:schemeClr val="accent6">
                  <a:lumMod val="10000"/>
                </a:schemeClr>
              </a:solidFill>
            </a:endParaRPr>
          </a:p>
        </p:txBody>
      </p:sp>
      <p:sp>
        <p:nvSpPr>
          <p:cNvPr id="18" name="Content Placeholder 5">
            <a:extLst>
              <a:ext uri="{FF2B5EF4-FFF2-40B4-BE49-F238E27FC236}">
                <a16:creationId xmlns:a16="http://schemas.microsoft.com/office/drawing/2014/main" id="{FA25B684-FE78-27DF-3846-ABBF9B6D8AD1}"/>
              </a:ext>
            </a:extLst>
          </p:cNvPr>
          <p:cNvSpPr txBox="1">
            <a:spLocks/>
          </p:cNvSpPr>
          <p:nvPr/>
        </p:nvSpPr>
        <p:spPr>
          <a:xfrm>
            <a:off x="1699019" y="1371426"/>
            <a:ext cx="1634489"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b="1" dirty="0">
                <a:solidFill>
                  <a:srgbClr val="282828"/>
                </a:solidFill>
              </a:rPr>
              <a:t>Components</a:t>
            </a:r>
          </a:p>
          <a:p>
            <a:pPr marL="457200" indent="-457200" algn="ctr">
              <a:lnSpc>
                <a:spcPct val="100000"/>
              </a:lnSpc>
              <a:spcAft>
                <a:spcPts val="1200"/>
              </a:spcAft>
              <a:buFont typeface="Arial" charset="0"/>
              <a:buChar char="•"/>
            </a:pPr>
            <a:endParaRPr lang="en-US" sz="2000" b="1" dirty="0">
              <a:solidFill>
                <a:schemeClr val="accent6">
                  <a:lumMod val="10000"/>
                </a:schemeClr>
              </a:solidFill>
            </a:endParaRPr>
          </a:p>
        </p:txBody>
      </p:sp>
      <p:sp>
        <p:nvSpPr>
          <p:cNvPr id="19" name="Content Placeholder 5">
            <a:extLst>
              <a:ext uri="{FF2B5EF4-FFF2-40B4-BE49-F238E27FC236}">
                <a16:creationId xmlns:a16="http://schemas.microsoft.com/office/drawing/2014/main" id="{1D8C7CC7-4917-D26D-0C6C-876C36C6FAE7}"/>
              </a:ext>
            </a:extLst>
          </p:cNvPr>
          <p:cNvSpPr txBox="1">
            <a:spLocks/>
          </p:cNvSpPr>
          <p:nvPr/>
        </p:nvSpPr>
        <p:spPr>
          <a:xfrm>
            <a:off x="6390464" y="1275948"/>
            <a:ext cx="1336216"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b="1" dirty="0">
                <a:solidFill>
                  <a:srgbClr val="282828"/>
                </a:solidFill>
              </a:rPr>
              <a:t>LO related to SDG</a:t>
            </a:r>
          </a:p>
          <a:p>
            <a:pPr marL="457200" indent="-457200" algn="ctr">
              <a:lnSpc>
                <a:spcPct val="100000"/>
              </a:lnSpc>
              <a:spcAft>
                <a:spcPts val="1200"/>
              </a:spcAft>
              <a:buFont typeface="Arial" charset="0"/>
              <a:buChar char="•"/>
            </a:pPr>
            <a:endParaRPr lang="en-US" sz="2000" b="1" dirty="0">
              <a:solidFill>
                <a:schemeClr val="accent6">
                  <a:lumMod val="10000"/>
                </a:schemeClr>
              </a:solidFill>
            </a:endParaRPr>
          </a:p>
        </p:txBody>
      </p:sp>
      <p:sp>
        <p:nvSpPr>
          <p:cNvPr id="20" name="Content Placeholder 5">
            <a:extLst>
              <a:ext uri="{FF2B5EF4-FFF2-40B4-BE49-F238E27FC236}">
                <a16:creationId xmlns:a16="http://schemas.microsoft.com/office/drawing/2014/main" id="{70BF882D-15E0-C43B-2166-45640B5077D0}"/>
              </a:ext>
            </a:extLst>
          </p:cNvPr>
          <p:cNvSpPr txBox="1">
            <a:spLocks/>
          </p:cNvSpPr>
          <p:nvPr/>
        </p:nvSpPr>
        <p:spPr>
          <a:xfrm>
            <a:off x="8713950" y="1262612"/>
            <a:ext cx="1336216"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b="1" dirty="0">
                <a:solidFill>
                  <a:srgbClr val="282828"/>
                </a:solidFill>
              </a:rPr>
              <a:t>Relevant SDG</a:t>
            </a:r>
          </a:p>
          <a:p>
            <a:pPr marL="457200" indent="-457200" algn="ctr">
              <a:lnSpc>
                <a:spcPct val="100000"/>
              </a:lnSpc>
              <a:spcAft>
                <a:spcPts val="1200"/>
              </a:spcAft>
              <a:buFont typeface="Arial" charset="0"/>
              <a:buChar char="•"/>
            </a:pPr>
            <a:endParaRPr lang="en-US" sz="2000" b="1" dirty="0">
              <a:solidFill>
                <a:schemeClr val="accent6">
                  <a:lumMod val="10000"/>
                </a:schemeClr>
              </a:solidFill>
            </a:endParaRPr>
          </a:p>
        </p:txBody>
      </p:sp>
      <p:sp>
        <p:nvSpPr>
          <p:cNvPr id="31" name="Content Placeholder 5">
            <a:extLst>
              <a:ext uri="{FF2B5EF4-FFF2-40B4-BE49-F238E27FC236}">
                <a16:creationId xmlns:a16="http://schemas.microsoft.com/office/drawing/2014/main" id="{78356724-30E5-C6C5-4761-BE2752DDF478}"/>
              </a:ext>
            </a:extLst>
          </p:cNvPr>
          <p:cNvSpPr txBox="1">
            <a:spLocks/>
          </p:cNvSpPr>
          <p:nvPr/>
        </p:nvSpPr>
        <p:spPr>
          <a:xfrm>
            <a:off x="5952315" y="3637198"/>
            <a:ext cx="2128696" cy="102378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Learning objectives related to SDG</a:t>
            </a:r>
          </a:p>
          <a:p>
            <a:pPr algn="ctr">
              <a:lnSpc>
                <a:spcPct val="100000"/>
              </a:lnSpc>
              <a:spcAft>
                <a:spcPts val="0"/>
              </a:spcAft>
            </a:pPr>
            <a:endParaRPr lang="en-US" sz="2000" dirty="0">
              <a:solidFill>
                <a:schemeClr val="accent6">
                  <a:lumMod val="10000"/>
                </a:schemeClr>
              </a:solidFill>
            </a:endParaRPr>
          </a:p>
        </p:txBody>
      </p:sp>
      <p:sp>
        <p:nvSpPr>
          <p:cNvPr id="32" name="Content Placeholder 5">
            <a:extLst>
              <a:ext uri="{FF2B5EF4-FFF2-40B4-BE49-F238E27FC236}">
                <a16:creationId xmlns:a16="http://schemas.microsoft.com/office/drawing/2014/main" id="{76727763-2D89-185C-2FEF-A0931DC0CD3D}"/>
              </a:ext>
            </a:extLst>
          </p:cNvPr>
          <p:cNvSpPr txBox="1">
            <a:spLocks/>
          </p:cNvSpPr>
          <p:nvPr/>
        </p:nvSpPr>
        <p:spPr>
          <a:xfrm>
            <a:off x="8620936" y="3633789"/>
            <a:ext cx="1684021" cy="89003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Relevant SDG – Specific aspect</a:t>
            </a:r>
          </a:p>
          <a:p>
            <a:pPr algn="ctr">
              <a:lnSpc>
                <a:spcPct val="100000"/>
              </a:lnSpc>
              <a:spcAft>
                <a:spcPts val="0"/>
              </a:spcAft>
            </a:pPr>
            <a:endParaRPr lang="en-US" sz="2000" dirty="0">
              <a:solidFill>
                <a:schemeClr val="accent6">
                  <a:lumMod val="10000"/>
                </a:schemeClr>
              </a:solidFill>
            </a:endParaRPr>
          </a:p>
        </p:txBody>
      </p:sp>
      <p:sp>
        <p:nvSpPr>
          <p:cNvPr id="35" name="Content Placeholder 5">
            <a:extLst>
              <a:ext uri="{FF2B5EF4-FFF2-40B4-BE49-F238E27FC236}">
                <a16:creationId xmlns:a16="http://schemas.microsoft.com/office/drawing/2014/main" id="{6C8E8A07-301B-A310-5252-09785144D523}"/>
              </a:ext>
            </a:extLst>
          </p:cNvPr>
          <p:cNvSpPr txBox="1">
            <a:spLocks/>
          </p:cNvSpPr>
          <p:nvPr/>
        </p:nvSpPr>
        <p:spPr>
          <a:xfrm>
            <a:off x="5952315" y="4891642"/>
            <a:ext cx="2128696" cy="102378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Learning objectives related to SDG</a:t>
            </a:r>
          </a:p>
          <a:p>
            <a:pPr algn="ctr">
              <a:lnSpc>
                <a:spcPct val="100000"/>
              </a:lnSpc>
              <a:spcAft>
                <a:spcPts val="0"/>
              </a:spcAft>
            </a:pPr>
            <a:endParaRPr lang="en-US" sz="2000" dirty="0">
              <a:solidFill>
                <a:schemeClr val="accent6">
                  <a:lumMod val="10000"/>
                </a:schemeClr>
              </a:solidFill>
            </a:endParaRPr>
          </a:p>
        </p:txBody>
      </p:sp>
      <p:sp>
        <p:nvSpPr>
          <p:cNvPr id="36" name="Content Placeholder 5">
            <a:extLst>
              <a:ext uri="{FF2B5EF4-FFF2-40B4-BE49-F238E27FC236}">
                <a16:creationId xmlns:a16="http://schemas.microsoft.com/office/drawing/2014/main" id="{E8F40447-DD8C-1546-4DB9-65E16CEDA4FC}"/>
              </a:ext>
            </a:extLst>
          </p:cNvPr>
          <p:cNvSpPr txBox="1">
            <a:spLocks/>
          </p:cNvSpPr>
          <p:nvPr/>
        </p:nvSpPr>
        <p:spPr>
          <a:xfrm>
            <a:off x="8620936" y="4888233"/>
            <a:ext cx="1684021" cy="89003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Relevant SDG – Specific aspect</a:t>
            </a:r>
          </a:p>
          <a:p>
            <a:pPr algn="ctr">
              <a:lnSpc>
                <a:spcPct val="100000"/>
              </a:lnSpc>
              <a:spcAft>
                <a:spcPts val="0"/>
              </a:spcAft>
            </a:pPr>
            <a:endParaRPr lang="en-US" sz="2000" dirty="0">
              <a:solidFill>
                <a:schemeClr val="accent6">
                  <a:lumMod val="10000"/>
                </a:schemeClr>
              </a:solidFill>
            </a:endParaRPr>
          </a:p>
        </p:txBody>
      </p:sp>
      <p:sp>
        <p:nvSpPr>
          <p:cNvPr id="42" name="Rectangle 41">
            <a:extLst>
              <a:ext uri="{FF2B5EF4-FFF2-40B4-BE49-F238E27FC236}">
                <a16:creationId xmlns:a16="http://schemas.microsoft.com/office/drawing/2014/main" id="{B8E8BFF7-7C4F-FA29-7934-74C8AB44B169}"/>
              </a:ext>
            </a:extLst>
          </p:cNvPr>
          <p:cNvSpPr/>
          <p:nvPr/>
        </p:nvSpPr>
        <p:spPr>
          <a:xfrm>
            <a:off x="5952316" y="1097281"/>
            <a:ext cx="4614085" cy="4972050"/>
          </a:xfrm>
          <a:prstGeom prst="rect">
            <a:avLst/>
          </a:prstGeom>
          <a:noFill/>
          <a:ln w="31750" cmpd="thickThin">
            <a:solidFill>
              <a:schemeClr val="tx1">
                <a:lumMod val="50000"/>
              </a:schemeClr>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Isosceles Triangle 42">
            <a:extLst>
              <a:ext uri="{FF2B5EF4-FFF2-40B4-BE49-F238E27FC236}">
                <a16:creationId xmlns:a16="http://schemas.microsoft.com/office/drawing/2014/main" id="{80FFB2AA-640D-32D7-C702-44623DA31404}"/>
              </a:ext>
            </a:extLst>
          </p:cNvPr>
          <p:cNvSpPr/>
          <p:nvPr/>
        </p:nvSpPr>
        <p:spPr>
          <a:xfrm rot="5400000">
            <a:off x="5488567" y="1426437"/>
            <a:ext cx="401947" cy="310113"/>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Isosceles Triangle 43">
            <a:extLst>
              <a:ext uri="{FF2B5EF4-FFF2-40B4-BE49-F238E27FC236}">
                <a16:creationId xmlns:a16="http://schemas.microsoft.com/office/drawing/2014/main" id="{BD554DE1-7F2E-81BB-F77C-5B97CD419131}"/>
              </a:ext>
            </a:extLst>
          </p:cNvPr>
          <p:cNvSpPr/>
          <p:nvPr/>
        </p:nvSpPr>
        <p:spPr>
          <a:xfrm rot="5400000">
            <a:off x="3435073" y="1461395"/>
            <a:ext cx="401947" cy="310113"/>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Isosceles Triangle 44">
            <a:extLst>
              <a:ext uri="{FF2B5EF4-FFF2-40B4-BE49-F238E27FC236}">
                <a16:creationId xmlns:a16="http://schemas.microsoft.com/office/drawing/2014/main" id="{D6359431-6346-579E-A290-FD8829407F82}"/>
              </a:ext>
            </a:extLst>
          </p:cNvPr>
          <p:cNvSpPr/>
          <p:nvPr/>
        </p:nvSpPr>
        <p:spPr>
          <a:xfrm rot="5400000">
            <a:off x="7997467" y="1508793"/>
            <a:ext cx="401947" cy="310113"/>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Content Placeholder 5">
            <a:extLst>
              <a:ext uri="{FF2B5EF4-FFF2-40B4-BE49-F238E27FC236}">
                <a16:creationId xmlns:a16="http://schemas.microsoft.com/office/drawing/2014/main" id="{1749A73A-D6F3-98CF-795A-7DC8C3E9A91E}"/>
              </a:ext>
            </a:extLst>
          </p:cNvPr>
          <p:cNvSpPr txBox="1">
            <a:spLocks/>
          </p:cNvSpPr>
          <p:nvPr/>
        </p:nvSpPr>
        <p:spPr>
          <a:xfrm>
            <a:off x="1546619" y="2312820"/>
            <a:ext cx="1997629" cy="872892"/>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Slides, Readings,  Activities, Discussion, etc</a:t>
            </a:r>
          </a:p>
          <a:p>
            <a:pPr marL="457200" indent="-457200" algn="ctr">
              <a:lnSpc>
                <a:spcPct val="100000"/>
              </a:lnSpc>
              <a:spcAft>
                <a:spcPts val="0"/>
              </a:spcAft>
              <a:buFont typeface="Arial" charset="0"/>
              <a:buChar char="•"/>
            </a:pPr>
            <a:endParaRPr lang="en-US" sz="2000" dirty="0">
              <a:solidFill>
                <a:schemeClr val="accent6">
                  <a:lumMod val="10000"/>
                </a:schemeClr>
              </a:solidFill>
            </a:endParaRPr>
          </a:p>
        </p:txBody>
      </p:sp>
      <p:sp>
        <p:nvSpPr>
          <p:cNvPr id="50" name="Content Placeholder 5">
            <a:extLst>
              <a:ext uri="{FF2B5EF4-FFF2-40B4-BE49-F238E27FC236}">
                <a16:creationId xmlns:a16="http://schemas.microsoft.com/office/drawing/2014/main" id="{E6448EBF-ED60-D848-257F-C89DF5AD4E7F}"/>
              </a:ext>
            </a:extLst>
          </p:cNvPr>
          <p:cNvSpPr txBox="1">
            <a:spLocks/>
          </p:cNvSpPr>
          <p:nvPr/>
        </p:nvSpPr>
        <p:spPr>
          <a:xfrm>
            <a:off x="3951703" y="3618108"/>
            <a:ext cx="1385745"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dirty="0">
                <a:solidFill>
                  <a:srgbClr val="282828"/>
                </a:solidFill>
              </a:rPr>
              <a:t>Content Area 2 / LO</a:t>
            </a:r>
          </a:p>
          <a:p>
            <a:pPr marL="457200" indent="-457200" algn="ctr">
              <a:lnSpc>
                <a:spcPct val="100000"/>
              </a:lnSpc>
              <a:spcAft>
                <a:spcPts val="1200"/>
              </a:spcAft>
              <a:buFont typeface="Arial" charset="0"/>
              <a:buChar char="•"/>
            </a:pPr>
            <a:endParaRPr lang="en-US" sz="2000" dirty="0">
              <a:solidFill>
                <a:schemeClr val="accent6">
                  <a:lumMod val="10000"/>
                </a:schemeClr>
              </a:solidFill>
            </a:endParaRPr>
          </a:p>
        </p:txBody>
      </p:sp>
      <p:sp>
        <p:nvSpPr>
          <p:cNvPr id="51" name="Content Placeholder 5">
            <a:extLst>
              <a:ext uri="{FF2B5EF4-FFF2-40B4-BE49-F238E27FC236}">
                <a16:creationId xmlns:a16="http://schemas.microsoft.com/office/drawing/2014/main" id="{EA32C0D7-4AAE-AC73-9CA6-2731BD3195CF}"/>
              </a:ext>
            </a:extLst>
          </p:cNvPr>
          <p:cNvSpPr txBox="1">
            <a:spLocks/>
          </p:cNvSpPr>
          <p:nvPr/>
        </p:nvSpPr>
        <p:spPr>
          <a:xfrm>
            <a:off x="1553996" y="3576636"/>
            <a:ext cx="1997629" cy="872892"/>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Slides, Readings,  Activities, Discussion, etc</a:t>
            </a:r>
          </a:p>
          <a:p>
            <a:pPr marL="457200" indent="-457200" algn="ctr">
              <a:lnSpc>
                <a:spcPct val="100000"/>
              </a:lnSpc>
              <a:spcAft>
                <a:spcPts val="0"/>
              </a:spcAft>
              <a:buFont typeface="Arial" charset="0"/>
              <a:buChar char="•"/>
            </a:pPr>
            <a:endParaRPr lang="en-US" sz="2000" dirty="0">
              <a:solidFill>
                <a:schemeClr val="accent6">
                  <a:lumMod val="10000"/>
                </a:schemeClr>
              </a:solidFill>
            </a:endParaRPr>
          </a:p>
        </p:txBody>
      </p:sp>
      <p:sp>
        <p:nvSpPr>
          <p:cNvPr id="52" name="Content Placeholder 5">
            <a:extLst>
              <a:ext uri="{FF2B5EF4-FFF2-40B4-BE49-F238E27FC236}">
                <a16:creationId xmlns:a16="http://schemas.microsoft.com/office/drawing/2014/main" id="{D45AF46E-F068-1156-C3DA-071094B27E7A}"/>
              </a:ext>
            </a:extLst>
          </p:cNvPr>
          <p:cNvSpPr txBox="1">
            <a:spLocks/>
          </p:cNvSpPr>
          <p:nvPr/>
        </p:nvSpPr>
        <p:spPr>
          <a:xfrm>
            <a:off x="3992652" y="4986396"/>
            <a:ext cx="1385745" cy="615716"/>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spcAft>
                <a:spcPts val="1200"/>
              </a:spcAft>
              <a:buSzPct val="100000"/>
              <a:tabLst>
                <a:tab pos="457200" algn="l"/>
              </a:tabLst>
            </a:pPr>
            <a:r>
              <a:rPr lang="en-GB" sz="2000" dirty="0">
                <a:solidFill>
                  <a:srgbClr val="282828"/>
                </a:solidFill>
              </a:rPr>
              <a:t>Content Area 3 / LO</a:t>
            </a:r>
          </a:p>
          <a:p>
            <a:pPr marL="457200" indent="-457200" algn="ctr">
              <a:lnSpc>
                <a:spcPct val="100000"/>
              </a:lnSpc>
              <a:spcAft>
                <a:spcPts val="1200"/>
              </a:spcAft>
              <a:buFont typeface="Arial" charset="0"/>
              <a:buChar char="•"/>
            </a:pPr>
            <a:endParaRPr lang="en-US" sz="2000" dirty="0">
              <a:solidFill>
                <a:schemeClr val="accent6">
                  <a:lumMod val="10000"/>
                </a:schemeClr>
              </a:solidFill>
            </a:endParaRPr>
          </a:p>
        </p:txBody>
      </p:sp>
      <p:sp>
        <p:nvSpPr>
          <p:cNvPr id="53" name="Content Placeholder 5">
            <a:extLst>
              <a:ext uri="{FF2B5EF4-FFF2-40B4-BE49-F238E27FC236}">
                <a16:creationId xmlns:a16="http://schemas.microsoft.com/office/drawing/2014/main" id="{A45A551A-BBD9-7764-BF02-417C857D89BF}"/>
              </a:ext>
            </a:extLst>
          </p:cNvPr>
          <p:cNvSpPr txBox="1">
            <a:spLocks/>
          </p:cNvSpPr>
          <p:nvPr/>
        </p:nvSpPr>
        <p:spPr>
          <a:xfrm>
            <a:off x="1594945" y="4944924"/>
            <a:ext cx="1997629" cy="872892"/>
          </a:xfrm>
          <a:prstGeom prst="rect">
            <a:avLst/>
          </a:prstGeom>
        </p:spPr>
        <p:txBody>
          <a:bodyPr vert="horz" lIns="0" tIns="0" rIns="0" bIns="0" rtlCol="0">
            <a:noAutofit/>
          </a:bodyPr>
          <a:lstStyle>
            <a:lvl1pPr marL="0" indent="0" algn="l" defTabSz="957784" rtl="0" eaLnBrk="1" latinLnBrk="0" hangingPunct="1">
              <a:lnSpc>
                <a:spcPts val="2652"/>
              </a:lnSpc>
              <a:spcBef>
                <a:spcPts val="0"/>
              </a:spcBef>
              <a:spcAft>
                <a:spcPts val="589"/>
              </a:spcAft>
              <a:buFont typeface="Arial" panose="020B0604020202020204" pitchFamily="34" charset="0"/>
              <a:buNone/>
              <a:tabLst/>
              <a:defRPr sz="2100" kern="1200">
                <a:solidFill>
                  <a:schemeClr val="tx1"/>
                </a:solidFill>
                <a:latin typeface="+mn-lt"/>
                <a:ea typeface="+mn-ea"/>
                <a:cs typeface="+mn-cs"/>
              </a:defRPr>
            </a:lvl1pPr>
            <a:lvl2pPr marL="214793" indent="-214793" algn="l" defTabSz="957784" rtl="0" eaLnBrk="1" latinLnBrk="0" hangingPunct="1">
              <a:lnSpc>
                <a:spcPts val="2652"/>
              </a:lnSpc>
              <a:spcBef>
                <a:spcPts val="0"/>
              </a:spcBef>
              <a:spcAft>
                <a:spcPts val="589"/>
              </a:spcAft>
              <a:buFont typeface="Arial" charset="0"/>
              <a:buChar char="•"/>
              <a:tabLst/>
              <a:defRPr sz="2100" kern="1200">
                <a:solidFill>
                  <a:schemeClr val="tx1"/>
                </a:solidFill>
                <a:latin typeface="+mn-lt"/>
                <a:ea typeface="+mn-ea"/>
                <a:cs typeface="+mn-cs"/>
              </a:defRPr>
            </a:lvl2pPr>
            <a:lvl3pPr marL="485272" indent="-214793" algn="l" defTabSz="957784" rtl="0" eaLnBrk="1" latinLnBrk="0" hangingPunct="1">
              <a:lnSpc>
                <a:spcPts val="2652"/>
              </a:lnSpc>
              <a:spcBef>
                <a:spcPts val="0"/>
              </a:spcBef>
              <a:spcAft>
                <a:spcPts val="589"/>
              </a:spcAft>
              <a:buFont typeface=".HelveticaNeueDeskInterface-Regular" charset="0"/>
              <a:buChar char="–"/>
              <a:tabLst/>
              <a:defRPr sz="2100" kern="1200">
                <a:solidFill>
                  <a:schemeClr val="tx1"/>
                </a:solidFill>
                <a:latin typeface="+mn-lt"/>
                <a:ea typeface="+mn-ea"/>
                <a:cs typeface="+mn-cs"/>
              </a:defRPr>
            </a:lvl3pPr>
            <a:lvl4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4pPr>
            <a:lvl5pPr marL="8186" indent="0" algn="l" defTabSz="957784" rtl="0" eaLnBrk="1" latinLnBrk="0" hangingPunct="1">
              <a:lnSpc>
                <a:spcPts val="2652"/>
              </a:lnSpc>
              <a:spcBef>
                <a:spcPts val="0"/>
              </a:spcBef>
              <a:spcAft>
                <a:spcPts val="589"/>
              </a:spcAft>
              <a:buFont typeface="Arial" charset="0"/>
              <a:buNone/>
              <a:tabLst/>
              <a:defRPr sz="2100" kern="1200">
                <a:solidFill>
                  <a:schemeClr val="tx1"/>
                </a:solidFill>
                <a:latin typeface="+mn-lt"/>
                <a:ea typeface="+mn-ea"/>
                <a:cs typeface="+mn-cs"/>
              </a:defRPr>
            </a:lvl5pPr>
            <a:lvl6pPr marL="2633906"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798"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690"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581" indent="-239446" algn="l" defTabSz="957784"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a:lstStyle>
          <a:p>
            <a:pPr algn="ctr">
              <a:lnSpc>
                <a:spcPct val="100000"/>
              </a:lnSpc>
              <a:spcAft>
                <a:spcPts val="0"/>
              </a:spcAft>
              <a:buSzPct val="100000"/>
              <a:tabLst>
                <a:tab pos="457200" algn="l"/>
              </a:tabLst>
            </a:pPr>
            <a:r>
              <a:rPr lang="en-GB" sz="2000" dirty="0">
                <a:solidFill>
                  <a:srgbClr val="282828"/>
                </a:solidFill>
              </a:rPr>
              <a:t>Slides, Readings,  Activities, Discussion, etc</a:t>
            </a:r>
          </a:p>
          <a:p>
            <a:pPr marL="457200" indent="-457200" algn="ctr">
              <a:lnSpc>
                <a:spcPct val="100000"/>
              </a:lnSpc>
              <a:spcAft>
                <a:spcPts val="0"/>
              </a:spcAft>
              <a:buFont typeface="Arial" charset="0"/>
              <a:buChar char="•"/>
            </a:pPr>
            <a:endParaRPr lang="en-US" sz="2000" dirty="0">
              <a:solidFill>
                <a:schemeClr val="accent6">
                  <a:lumMod val="10000"/>
                </a:schemeClr>
              </a:solidFill>
            </a:endParaRPr>
          </a:p>
        </p:txBody>
      </p:sp>
      <p:sp>
        <p:nvSpPr>
          <p:cNvPr id="3" name="Date Placeholder 1">
            <a:extLst>
              <a:ext uri="{FF2B5EF4-FFF2-40B4-BE49-F238E27FC236}">
                <a16:creationId xmlns:a16="http://schemas.microsoft.com/office/drawing/2014/main" id="{E80F3FE1-7A51-9A5E-910B-FA9C3D91AAC2}"/>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5" name="Slide Number Placeholder 3">
            <a:extLst>
              <a:ext uri="{FF2B5EF4-FFF2-40B4-BE49-F238E27FC236}">
                <a16:creationId xmlns:a16="http://schemas.microsoft.com/office/drawing/2014/main" id="{CA101181-E458-B14F-F85A-DF685E8B1B52}"/>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14</a:t>
            </a:fld>
            <a:endParaRPr lang="en-GB"/>
          </a:p>
        </p:txBody>
      </p:sp>
      <p:sp>
        <p:nvSpPr>
          <p:cNvPr id="7" name="Footer Placeholder 5">
            <a:extLst>
              <a:ext uri="{FF2B5EF4-FFF2-40B4-BE49-F238E27FC236}">
                <a16:creationId xmlns:a16="http://schemas.microsoft.com/office/drawing/2014/main" id="{51F3A623-005A-CB78-DCE0-C000F3A51CDE}"/>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3512228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CE365F3-F20D-50F6-9311-567B9F34C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46773-2021-273B-25B1-FB846AE84039}"/>
              </a:ext>
            </a:extLst>
          </p:cNvPr>
          <p:cNvSpPr>
            <a:spLocks noGrp="1"/>
          </p:cNvSpPr>
          <p:nvPr>
            <p:ph type="title"/>
          </p:nvPr>
        </p:nvSpPr>
        <p:spPr>
          <a:xfrm>
            <a:off x="424110" y="523229"/>
            <a:ext cx="9131787" cy="344146"/>
          </a:xfrm>
        </p:spPr>
        <p:txBody>
          <a:bodyPr/>
          <a:lstStyle/>
          <a:p>
            <a:r>
              <a:rPr lang="en-US" dirty="0"/>
              <a:t>Example: </a:t>
            </a:r>
            <a:r>
              <a:rPr lang="en-US" dirty="0" err="1"/>
              <a:t>Organisational</a:t>
            </a:r>
            <a:r>
              <a:rPr lang="en-US" dirty="0"/>
              <a:t> </a:t>
            </a:r>
            <a:r>
              <a:rPr lang="en-US" dirty="0" err="1"/>
              <a:t>Behaviour</a:t>
            </a:r>
            <a:r>
              <a:rPr lang="en-US" dirty="0"/>
              <a:t> module</a:t>
            </a:r>
          </a:p>
        </p:txBody>
      </p:sp>
      <p:graphicFrame>
        <p:nvGraphicFramePr>
          <p:cNvPr id="8" name="Table 7">
            <a:extLst>
              <a:ext uri="{FF2B5EF4-FFF2-40B4-BE49-F238E27FC236}">
                <a16:creationId xmlns:a16="http://schemas.microsoft.com/office/drawing/2014/main" id="{5402FD0B-BB97-0B8B-3F3E-8B723BD08E9E}"/>
              </a:ext>
            </a:extLst>
          </p:cNvPr>
          <p:cNvGraphicFramePr>
            <a:graphicFrameLocks noGrp="1"/>
          </p:cNvGraphicFramePr>
          <p:nvPr>
            <p:extLst>
              <p:ext uri="{D42A27DB-BD31-4B8C-83A1-F6EECF244321}">
                <p14:modId xmlns:p14="http://schemas.microsoft.com/office/powerpoint/2010/main" val="2464627661"/>
              </p:ext>
            </p:extLst>
          </p:nvPr>
        </p:nvGraphicFramePr>
        <p:xfrm>
          <a:off x="684028" y="1553224"/>
          <a:ext cx="10823944" cy="5067272"/>
        </p:xfrm>
        <a:graphic>
          <a:graphicData uri="http://schemas.openxmlformats.org/drawingml/2006/table">
            <a:tbl>
              <a:tblPr>
                <a:tableStyleId>{5C22544A-7EE6-4342-B048-85BDC9FD1C3A}</a:tableStyleId>
              </a:tblPr>
              <a:tblGrid>
                <a:gridCol w="1833625">
                  <a:extLst>
                    <a:ext uri="{9D8B030D-6E8A-4147-A177-3AD203B41FA5}">
                      <a16:colId xmlns:a16="http://schemas.microsoft.com/office/drawing/2014/main" val="2326442402"/>
                    </a:ext>
                  </a:extLst>
                </a:gridCol>
                <a:gridCol w="1622480">
                  <a:extLst>
                    <a:ext uri="{9D8B030D-6E8A-4147-A177-3AD203B41FA5}">
                      <a16:colId xmlns:a16="http://schemas.microsoft.com/office/drawing/2014/main" val="2195052986"/>
                    </a:ext>
                  </a:extLst>
                </a:gridCol>
                <a:gridCol w="5262592">
                  <a:extLst>
                    <a:ext uri="{9D8B030D-6E8A-4147-A177-3AD203B41FA5}">
                      <a16:colId xmlns:a16="http://schemas.microsoft.com/office/drawing/2014/main" val="4162062739"/>
                    </a:ext>
                  </a:extLst>
                </a:gridCol>
                <a:gridCol w="2105247">
                  <a:extLst>
                    <a:ext uri="{9D8B030D-6E8A-4147-A177-3AD203B41FA5}">
                      <a16:colId xmlns:a16="http://schemas.microsoft.com/office/drawing/2014/main" val="1194846069"/>
                    </a:ext>
                  </a:extLst>
                </a:gridCol>
              </a:tblGrid>
              <a:tr h="2053194">
                <a:tc rowSpan="3">
                  <a:txBody>
                    <a:bodyPr/>
                    <a:lstStyle/>
                    <a:p>
                      <a:pPr algn="l" fontAlgn="t"/>
                      <a:r>
                        <a:rPr lang="en-GB" sz="1400" b="1" u="none" strike="noStrike" dirty="0">
                          <a:effectLst/>
                        </a:rPr>
                        <a:t>Week 1: Decision-making. </a:t>
                      </a:r>
                      <a:r>
                        <a:rPr lang="en-GB" sz="1400" u="none" strike="noStrike" dirty="0">
                          <a:effectLst/>
                        </a:rPr>
                        <a:t>Develop an awareness of key cognitive biases that influence individual decision-making and learn practical strategies to mitigate them in professional and everyday contexts.</a:t>
                      </a:r>
                      <a:endParaRPr lang="en-GB" sz="1400" b="0" i="0" u="none" strike="noStrike" dirty="0">
                        <a:solidFill>
                          <a:srgbClr val="000000"/>
                        </a:solidFill>
                        <a:effectLst/>
                        <a:latin typeface="Aptos Narrow" panose="020B0004020202020204" pitchFamily="34" charset="0"/>
                      </a:endParaRPr>
                    </a:p>
                  </a:txBody>
                  <a:tcPr marL="2618" marR="2618" marT="2618" marB="0"/>
                </a:tc>
                <a:tc rowSpan="3">
                  <a:txBody>
                    <a:bodyPr/>
                    <a:lstStyle/>
                    <a:p>
                      <a:pPr algn="l" fontAlgn="t"/>
                      <a:r>
                        <a:rPr lang="en-GB" sz="1400" u="none" strike="noStrike" dirty="0">
                          <a:effectLst/>
                        </a:rPr>
                        <a:t>Presentation slides, relevant readings, group and whole-class discussions, and a formative quiz to assess knowledge and understanding.</a:t>
                      </a:r>
                      <a:endParaRPr lang="en-GB" sz="1400" b="0" i="0" u="none" strike="noStrike" dirty="0">
                        <a:solidFill>
                          <a:srgbClr val="000000"/>
                        </a:solidFill>
                        <a:effectLst/>
                        <a:latin typeface="Aptos Narrow" panose="020B0004020202020204" pitchFamily="34" charset="0"/>
                      </a:endParaRPr>
                    </a:p>
                  </a:txBody>
                  <a:tcPr marL="2618" marR="2618" marT="2618" marB="0"/>
                </a:tc>
                <a:tc>
                  <a:txBody>
                    <a:bodyPr/>
                    <a:lstStyle/>
                    <a:p>
                      <a:pPr algn="l" fontAlgn="t"/>
                      <a:r>
                        <a:rPr lang="en-GB" sz="1400" b="1" u="none" strike="noStrike" dirty="0">
                          <a:effectLst/>
                        </a:rPr>
                        <a:t>Cognitive: </a:t>
                      </a:r>
                      <a:endParaRPr lang="en-GB" sz="1400" u="none" strike="noStrike" dirty="0">
                        <a:effectLst/>
                      </a:endParaRPr>
                    </a:p>
                    <a:p>
                      <a:pPr marL="171450" indent="-171450" algn="l" fontAlgn="t">
                        <a:buFont typeface="Arial" panose="020B0604020202020204" pitchFamily="34" charset="0"/>
                        <a:buChar char="•"/>
                      </a:pPr>
                      <a:r>
                        <a:rPr lang="en-GB" sz="1400" u="none" strike="noStrike" dirty="0">
                          <a:effectLst/>
                        </a:rPr>
                        <a:t>Define key cognitive biases (e.g., confirmation bias, anchoring bias, availability heuristic, overconfidence bias) and explain their impact on individual and group decision-making.</a:t>
                      </a:r>
                    </a:p>
                    <a:p>
                      <a:pPr marL="171450" indent="-171450" algn="l" fontAlgn="t">
                        <a:buFont typeface="Arial" panose="020B0604020202020204" pitchFamily="34" charset="0"/>
                        <a:buChar char="•"/>
                      </a:pPr>
                      <a:r>
                        <a:rPr lang="en-GB" sz="1400" u="none" strike="noStrike" dirty="0">
                          <a:effectLst/>
                        </a:rPr>
                        <a:t>Analyse how cognitive biases influence workplace practices, such as hiring, performance evaluations, and leadership decisions.</a:t>
                      </a:r>
                    </a:p>
                    <a:p>
                      <a:pPr marL="171450" indent="-171450" algn="l" fontAlgn="t">
                        <a:buFont typeface="Arial" panose="020B0604020202020204" pitchFamily="34" charset="0"/>
                        <a:buChar char="•"/>
                      </a:pPr>
                      <a:r>
                        <a:rPr lang="en-GB" sz="1400" u="none" strike="noStrike" dirty="0">
                          <a:effectLst/>
                        </a:rPr>
                        <a:t>Identify evidence-based debiasing techniques, including structured decision-making frameworks, data-driven analysis, and accountability mechanisms.</a:t>
                      </a:r>
                      <a:endParaRPr lang="en-GB" sz="1400" b="0" i="0" u="none" strike="noStrike" dirty="0">
                        <a:solidFill>
                          <a:srgbClr val="000000"/>
                        </a:solidFill>
                        <a:effectLst/>
                        <a:latin typeface="Aptos Narrow" panose="020B0004020202020204" pitchFamily="34" charset="0"/>
                      </a:endParaRPr>
                    </a:p>
                  </a:txBody>
                  <a:tcPr marL="2618" marR="2618" marT="2618" marB="0"/>
                </a:tc>
                <a:tc rowSpan="3">
                  <a:txBody>
                    <a:bodyPr/>
                    <a:lstStyle/>
                    <a:p>
                      <a:pPr algn="l" fontAlgn="t"/>
                      <a:r>
                        <a:rPr lang="en-GB" sz="1400" b="1" u="none" strike="noStrike" dirty="0">
                          <a:effectLst/>
                        </a:rPr>
                        <a:t>SDG 4: Quality Education </a:t>
                      </a:r>
                      <a:r>
                        <a:rPr lang="en-GB" sz="1400" u="none" strike="noStrike" dirty="0">
                          <a:effectLst/>
                        </a:rPr>
                        <a:t>– Promoting critical thinking and informed decision-making.</a:t>
                      </a:r>
                      <a:br>
                        <a:rPr lang="en-GB" sz="1400" u="none" strike="noStrike" dirty="0">
                          <a:effectLst/>
                        </a:rPr>
                      </a:br>
                      <a:r>
                        <a:rPr lang="en-GB" sz="1400" b="1" u="none" strike="noStrike" dirty="0">
                          <a:effectLst/>
                        </a:rPr>
                        <a:t>SDG 5: Gender Equality </a:t>
                      </a:r>
                      <a:r>
                        <a:rPr lang="en-GB" sz="1400" u="none" strike="noStrike" dirty="0">
                          <a:effectLst/>
                        </a:rPr>
                        <a:t>– Addressing biases that affect hiring, leadership, and workplace interactions.</a:t>
                      </a:r>
                      <a:br>
                        <a:rPr lang="en-GB" sz="1400" u="none" strike="noStrike" dirty="0">
                          <a:effectLst/>
                        </a:rPr>
                      </a:br>
                      <a:r>
                        <a:rPr lang="en-GB" sz="1400" b="1" u="none" strike="noStrike" dirty="0">
                          <a:effectLst/>
                        </a:rPr>
                        <a:t>SDG 8: Decent Work and Economic Growth</a:t>
                      </a:r>
                      <a:r>
                        <a:rPr lang="en-GB" sz="1400" u="none" strike="noStrike" dirty="0">
                          <a:effectLst/>
                        </a:rPr>
                        <a:t> – Encouraging fair and ethical decision-making in professional settings.</a:t>
                      </a:r>
                      <a:br>
                        <a:rPr lang="en-GB" sz="1400" u="none" strike="noStrike" dirty="0">
                          <a:effectLst/>
                        </a:rPr>
                      </a:br>
                      <a:r>
                        <a:rPr lang="en-GB" sz="1400" b="1" u="none" strike="noStrike" dirty="0">
                          <a:effectLst/>
                        </a:rPr>
                        <a:t>SDG 10: Reduced Inequalities </a:t>
                      </a:r>
                      <a:r>
                        <a:rPr lang="en-GB" sz="1400" u="none" strike="noStrike" dirty="0">
                          <a:effectLst/>
                        </a:rPr>
                        <a:t>– Recognizing and mitigating biases that contribute to systemic discrimination.</a:t>
                      </a:r>
                      <a:endParaRPr lang="en-GB" sz="1400" b="1" i="0" u="none" strike="noStrike" dirty="0">
                        <a:solidFill>
                          <a:srgbClr val="000000"/>
                        </a:solidFill>
                        <a:effectLst/>
                        <a:latin typeface="Aptos Narrow" panose="020B0004020202020204" pitchFamily="34" charset="0"/>
                      </a:endParaRPr>
                    </a:p>
                  </a:txBody>
                  <a:tcPr marL="2618" marR="2618" marT="2618" marB="0"/>
                </a:tc>
                <a:extLst>
                  <a:ext uri="{0D108BD9-81ED-4DB2-BD59-A6C34878D82A}">
                    <a16:rowId xmlns:a16="http://schemas.microsoft.com/office/drawing/2014/main" val="3624042778"/>
                  </a:ext>
                </a:extLst>
              </a:tr>
              <a:tr h="2120920">
                <a:tc vMerge="1">
                  <a:txBody>
                    <a:bodyPr/>
                    <a:lstStyle/>
                    <a:p>
                      <a:endParaRPr lang="en-GB"/>
                    </a:p>
                  </a:txBody>
                  <a:tcPr/>
                </a:tc>
                <a:tc vMerge="1">
                  <a:txBody>
                    <a:bodyPr/>
                    <a:lstStyle/>
                    <a:p>
                      <a:endParaRPr lang="en-GB"/>
                    </a:p>
                  </a:txBody>
                  <a:tcPr/>
                </a:tc>
                <a:tc>
                  <a:txBody>
                    <a:bodyPr/>
                    <a:lstStyle/>
                    <a:p>
                      <a:pPr algn="l" fontAlgn="b"/>
                      <a:r>
                        <a:rPr lang="en-GB" sz="1400" b="1" u="none" strike="noStrike" dirty="0">
                          <a:effectLst/>
                        </a:rPr>
                        <a:t>Socio-emotional: </a:t>
                      </a:r>
                    </a:p>
                    <a:p>
                      <a:pPr marL="171450" indent="-171450" algn="l" fontAlgn="b">
                        <a:buFont typeface="Arial" panose="020B0604020202020204" pitchFamily="34" charset="0"/>
                        <a:buChar char="•"/>
                      </a:pPr>
                      <a:r>
                        <a:rPr lang="en-GB" sz="1400" u="none" strike="noStrike" dirty="0">
                          <a:effectLst/>
                        </a:rPr>
                        <a:t>Develop self-awareness to recognize personal biases and how they shape perceptions and interactions.</a:t>
                      </a:r>
                    </a:p>
                    <a:p>
                      <a:pPr marL="171450" indent="-171450" algn="l" fontAlgn="b">
                        <a:buFont typeface="Arial" panose="020B0604020202020204" pitchFamily="34" charset="0"/>
                        <a:buChar char="•"/>
                      </a:pPr>
                      <a:r>
                        <a:rPr lang="en-GB" sz="1400" u="none" strike="noStrike" dirty="0">
                          <a:effectLst/>
                        </a:rPr>
                        <a:t>Cultivate empathy and perspective-taking to understand the impact of biased decisions on diverse individuals and groups.</a:t>
                      </a:r>
                    </a:p>
                    <a:p>
                      <a:pPr marL="171450" indent="-171450" algn="l" fontAlgn="b">
                        <a:buFont typeface="Arial" panose="020B0604020202020204" pitchFamily="34" charset="0"/>
                        <a:buChar char="•"/>
                      </a:pPr>
                      <a:r>
                        <a:rPr lang="en-GB" sz="1400" u="none" strike="noStrike" dirty="0">
                          <a:effectLst/>
                        </a:rPr>
                        <a:t>Strengthen critical thinking and ethical reasoning to assess decision-making processes more objectively.</a:t>
                      </a:r>
                    </a:p>
                    <a:p>
                      <a:pPr marL="171450" indent="-171450" algn="l" fontAlgn="b">
                        <a:buFont typeface="Arial" panose="020B0604020202020204" pitchFamily="34" charset="0"/>
                        <a:buChar char="•"/>
                      </a:pPr>
                      <a:r>
                        <a:rPr lang="en-GB" sz="1400" u="none" strike="noStrike" dirty="0">
                          <a:effectLst/>
                        </a:rPr>
                        <a:t>Foster open-mindedness and cognitive flexibility, encouraging receptiveness to different perspectives and constructive feedback.</a:t>
                      </a:r>
                      <a:endParaRPr lang="en-GB" sz="1400" b="0" i="0" u="none" strike="noStrike" dirty="0">
                        <a:solidFill>
                          <a:srgbClr val="000000"/>
                        </a:solidFill>
                        <a:effectLst/>
                        <a:latin typeface="Aptos Narrow" panose="020B0004020202020204" pitchFamily="34" charset="0"/>
                      </a:endParaRPr>
                    </a:p>
                  </a:txBody>
                  <a:tcPr marL="2618" marR="2618" marT="2618" marB="0" anchor="b"/>
                </a:tc>
                <a:tc vMerge="1">
                  <a:txBody>
                    <a:bodyPr/>
                    <a:lstStyle/>
                    <a:p>
                      <a:endParaRPr lang="en-GB"/>
                    </a:p>
                  </a:txBody>
                  <a:tcPr/>
                </a:tc>
                <a:extLst>
                  <a:ext uri="{0D108BD9-81ED-4DB2-BD59-A6C34878D82A}">
                    <a16:rowId xmlns:a16="http://schemas.microsoft.com/office/drawing/2014/main" val="2590211967"/>
                  </a:ext>
                </a:extLst>
              </a:tr>
              <a:tr h="794836">
                <a:tc vMerge="1">
                  <a:txBody>
                    <a:bodyPr/>
                    <a:lstStyle/>
                    <a:p>
                      <a:endParaRPr lang="en-GB"/>
                    </a:p>
                  </a:txBody>
                  <a:tcPr/>
                </a:tc>
                <a:tc vMerge="1">
                  <a:txBody>
                    <a:bodyPr/>
                    <a:lstStyle/>
                    <a:p>
                      <a:endParaRPr lang="en-GB"/>
                    </a:p>
                  </a:txBody>
                  <a:tcPr/>
                </a:tc>
                <a:tc>
                  <a:txBody>
                    <a:bodyPr/>
                    <a:lstStyle/>
                    <a:p>
                      <a:pPr algn="l" fontAlgn="ctr"/>
                      <a:r>
                        <a:rPr lang="en-GB" sz="1200" b="1" u="none" strike="noStrike" dirty="0">
                          <a:effectLst/>
                        </a:rPr>
                        <a:t>Behavioural: </a:t>
                      </a:r>
                    </a:p>
                    <a:p>
                      <a:pPr marL="171450" indent="-171450" algn="l" fontAlgn="ctr">
                        <a:buFont typeface="Arial" panose="020B0604020202020204" pitchFamily="34" charset="0"/>
                        <a:buChar char="•"/>
                      </a:pPr>
                      <a:r>
                        <a:rPr lang="en-GB" sz="1200" u="none" strike="noStrike" dirty="0">
                          <a:effectLst/>
                        </a:rPr>
                        <a:t>Apply debiasing strategies in real-world scenarios.</a:t>
                      </a:r>
                      <a:br>
                        <a:rPr lang="en-GB" sz="1200" u="none" strike="noStrike" dirty="0">
                          <a:effectLst/>
                        </a:rPr>
                      </a:br>
                      <a:endParaRPr lang="en-GB" sz="1200" b="0" i="0" u="none" strike="noStrike" dirty="0">
                        <a:solidFill>
                          <a:srgbClr val="000000"/>
                        </a:solidFill>
                        <a:effectLst/>
                        <a:latin typeface="Aptos Narrow" panose="020B0004020202020204" pitchFamily="34" charset="0"/>
                      </a:endParaRPr>
                    </a:p>
                  </a:txBody>
                  <a:tcPr marL="2618" marR="2618" marT="2618" marB="0" anchor="ctr"/>
                </a:tc>
                <a:tc vMerge="1">
                  <a:txBody>
                    <a:bodyPr/>
                    <a:lstStyle/>
                    <a:p>
                      <a:endParaRPr lang="en-GB"/>
                    </a:p>
                  </a:txBody>
                  <a:tcPr/>
                </a:tc>
                <a:extLst>
                  <a:ext uri="{0D108BD9-81ED-4DB2-BD59-A6C34878D82A}">
                    <a16:rowId xmlns:a16="http://schemas.microsoft.com/office/drawing/2014/main" val="1074381536"/>
                  </a:ext>
                </a:extLst>
              </a:tr>
            </a:tbl>
          </a:graphicData>
        </a:graphic>
      </p:graphicFrame>
      <p:sp>
        <p:nvSpPr>
          <p:cNvPr id="12" name="TextBox 11">
            <a:extLst>
              <a:ext uri="{FF2B5EF4-FFF2-40B4-BE49-F238E27FC236}">
                <a16:creationId xmlns:a16="http://schemas.microsoft.com/office/drawing/2014/main" id="{94348BD3-84E1-E6DF-3584-E694CF97CF24}"/>
              </a:ext>
            </a:extLst>
          </p:cNvPr>
          <p:cNvSpPr txBox="1"/>
          <p:nvPr/>
        </p:nvSpPr>
        <p:spPr>
          <a:xfrm>
            <a:off x="2304225" y="873134"/>
            <a:ext cx="2108286" cy="584775"/>
          </a:xfrm>
          <a:prstGeom prst="rect">
            <a:avLst/>
          </a:prstGeom>
          <a:noFill/>
        </p:spPr>
        <p:txBody>
          <a:bodyPr wrap="square">
            <a:spAutoFit/>
          </a:bodyPr>
          <a:lstStyle/>
          <a:p>
            <a:pPr algn="ctr"/>
            <a:r>
              <a:rPr lang="en-GB" sz="1600" b="1" dirty="0">
                <a:solidFill>
                  <a:srgbClr val="000000"/>
                </a:solidFill>
              </a:rPr>
              <a:t>Course material / </a:t>
            </a:r>
          </a:p>
          <a:p>
            <a:pPr algn="ctr"/>
            <a:r>
              <a:rPr lang="en-GB" sz="1600" b="1" dirty="0">
                <a:solidFill>
                  <a:srgbClr val="000000"/>
                </a:solidFill>
              </a:rPr>
              <a:t>activity</a:t>
            </a:r>
            <a:endParaRPr lang="en-GB" sz="1600" dirty="0"/>
          </a:p>
        </p:txBody>
      </p:sp>
      <p:sp>
        <p:nvSpPr>
          <p:cNvPr id="13" name="TextBox 12">
            <a:extLst>
              <a:ext uri="{FF2B5EF4-FFF2-40B4-BE49-F238E27FC236}">
                <a16:creationId xmlns:a16="http://schemas.microsoft.com/office/drawing/2014/main" id="{BAF9D4D9-2793-C755-EC1B-C6CDDCEB0E26}"/>
              </a:ext>
            </a:extLst>
          </p:cNvPr>
          <p:cNvSpPr txBox="1"/>
          <p:nvPr/>
        </p:nvSpPr>
        <p:spPr>
          <a:xfrm>
            <a:off x="272673" y="834184"/>
            <a:ext cx="2251707" cy="584775"/>
          </a:xfrm>
          <a:prstGeom prst="rect">
            <a:avLst/>
          </a:prstGeom>
          <a:noFill/>
        </p:spPr>
        <p:txBody>
          <a:bodyPr wrap="square">
            <a:spAutoFit/>
          </a:bodyPr>
          <a:lstStyle/>
          <a:p>
            <a:pPr algn="ctr"/>
            <a:r>
              <a:rPr lang="en-GB" sz="1600" b="1" dirty="0">
                <a:solidFill>
                  <a:srgbClr val="000000"/>
                </a:solidFill>
              </a:rPr>
              <a:t>Content area / </a:t>
            </a:r>
          </a:p>
          <a:p>
            <a:pPr algn="ctr"/>
            <a:r>
              <a:rPr lang="en-GB" sz="1600" b="1" dirty="0">
                <a:solidFill>
                  <a:srgbClr val="000000"/>
                </a:solidFill>
              </a:rPr>
              <a:t>LOs</a:t>
            </a:r>
            <a:endParaRPr lang="en-GB" sz="1600" dirty="0"/>
          </a:p>
        </p:txBody>
      </p:sp>
      <p:sp>
        <p:nvSpPr>
          <p:cNvPr id="14" name="TextBox 13">
            <a:extLst>
              <a:ext uri="{FF2B5EF4-FFF2-40B4-BE49-F238E27FC236}">
                <a16:creationId xmlns:a16="http://schemas.microsoft.com/office/drawing/2014/main" id="{5936FB5C-C2EB-28B9-BF2E-FC498D3561BA}"/>
              </a:ext>
            </a:extLst>
          </p:cNvPr>
          <p:cNvSpPr txBox="1"/>
          <p:nvPr/>
        </p:nvSpPr>
        <p:spPr>
          <a:xfrm>
            <a:off x="9530168" y="1001640"/>
            <a:ext cx="1607812" cy="246221"/>
          </a:xfrm>
          <a:prstGeom prst="rect">
            <a:avLst/>
          </a:prstGeom>
          <a:noFill/>
        </p:spPr>
        <p:txBody>
          <a:bodyPr wrap="none" lIns="0" tIns="0" rIns="0" bIns="0" rtlCol="0">
            <a:spAutoFit/>
          </a:bodyPr>
          <a:lstStyle/>
          <a:p>
            <a:pPr>
              <a:spcAft>
                <a:spcPts val="500"/>
              </a:spcAft>
            </a:pPr>
            <a:r>
              <a:rPr lang="en-GB" sz="1600" b="1" dirty="0">
                <a:solidFill>
                  <a:srgbClr val="000000"/>
                </a:solidFill>
              </a:rPr>
              <a:t>Relevant SDG(s)</a:t>
            </a:r>
            <a:endParaRPr lang="en-GB" sz="1600" dirty="0"/>
          </a:p>
        </p:txBody>
      </p:sp>
      <p:sp>
        <p:nvSpPr>
          <p:cNvPr id="15" name="TextBox 14">
            <a:extLst>
              <a:ext uri="{FF2B5EF4-FFF2-40B4-BE49-F238E27FC236}">
                <a16:creationId xmlns:a16="http://schemas.microsoft.com/office/drawing/2014/main" id="{4C4980AA-0E49-D5C2-9F12-88199EDD2615}"/>
              </a:ext>
            </a:extLst>
          </p:cNvPr>
          <p:cNvSpPr txBox="1"/>
          <p:nvPr/>
        </p:nvSpPr>
        <p:spPr>
          <a:xfrm>
            <a:off x="4814558" y="1029279"/>
            <a:ext cx="3525004" cy="246221"/>
          </a:xfrm>
          <a:prstGeom prst="rect">
            <a:avLst/>
          </a:prstGeom>
          <a:noFill/>
        </p:spPr>
        <p:txBody>
          <a:bodyPr wrap="none" lIns="0" tIns="0" rIns="0" bIns="0" rtlCol="0">
            <a:spAutoFit/>
          </a:bodyPr>
          <a:lstStyle/>
          <a:p>
            <a:pPr>
              <a:spcAft>
                <a:spcPts val="500"/>
              </a:spcAft>
            </a:pPr>
            <a:r>
              <a:rPr lang="en-GB" sz="1600" b="1" dirty="0">
                <a:solidFill>
                  <a:srgbClr val="000000"/>
                </a:solidFill>
              </a:rPr>
              <a:t>Learning objectives related to SDGs</a:t>
            </a:r>
            <a:endParaRPr lang="en-GB" sz="1600" dirty="0"/>
          </a:p>
        </p:txBody>
      </p:sp>
      <p:sp>
        <p:nvSpPr>
          <p:cNvPr id="3" name="Date Placeholder 1">
            <a:extLst>
              <a:ext uri="{FF2B5EF4-FFF2-40B4-BE49-F238E27FC236}">
                <a16:creationId xmlns:a16="http://schemas.microsoft.com/office/drawing/2014/main" id="{04C78C7E-EA5C-2420-587B-EF6388CE8D37}"/>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4" name="Slide Number Placeholder 3">
            <a:extLst>
              <a:ext uri="{FF2B5EF4-FFF2-40B4-BE49-F238E27FC236}">
                <a16:creationId xmlns:a16="http://schemas.microsoft.com/office/drawing/2014/main" id="{F29CEA50-893F-E2DF-01B0-45D9AD645C72}"/>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15</a:t>
            </a:fld>
            <a:endParaRPr lang="en-GB"/>
          </a:p>
        </p:txBody>
      </p:sp>
      <p:sp>
        <p:nvSpPr>
          <p:cNvPr id="5" name="Footer Placeholder 5">
            <a:extLst>
              <a:ext uri="{FF2B5EF4-FFF2-40B4-BE49-F238E27FC236}">
                <a16:creationId xmlns:a16="http://schemas.microsoft.com/office/drawing/2014/main" id="{7D666A13-7802-4E33-4B3B-327ED5F2DC51}"/>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3821447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4AEEC0B2-2813-98F1-04E3-DA32003D9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156F3-2D56-9BAC-EC31-2D57B7132404}"/>
              </a:ext>
            </a:extLst>
          </p:cNvPr>
          <p:cNvSpPr>
            <a:spLocks noGrp="1"/>
          </p:cNvSpPr>
          <p:nvPr>
            <p:ph type="title"/>
          </p:nvPr>
        </p:nvSpPr>
        <p:spPr>
          <a:xfrm>
            <a:off x="822819" y="590565"/>
            <a:ext cx="9131787" cy="344146"/>
          </a:xfrm>
        </p:spPr>
        <p:txBody>
          <a:bodyPr/>
          <a:lstStyle/>
          <a:p>
            <a:r>
              <a:rPr lang="en-US" dirty="0"/>
              <a:t>Next steps in process</a:t>
            </a:r>
          </a:p>
        </p:txBody>
      </p:sp>
      <p:sp>
        <p:nvSpPr>
          <p:cNvPr id="6" name="Content Placeholder 5">
            <a:extLst>
              <a:ext uri="{FF2B5EF4-FFF2-40B4-BE49-F238E27FC236}">
                <a16:creationId xmlns:a16="http://schemas.microsoft.com/office/drawing/2014/main" id="{8DD2A0FB-623E-A94E-49F7-7E9CF7A20830}"/>
              </a:ext>
            </a:extLst>
          </p:cNvPr>
          <p:cNvSpPr>
            <a:spLocks noGrp="1"/>
          </p:cNvSpPr>
          <p:nvPr>
            <p:ph idx="1"/>
          </p:nvPr>
        </p:nvSpPr>
        <p:spPr>
          <a:xfrm>
            <a:off x="1509823" y="1268347"/>
            <a:ext cx="9207795" cy="4458083"/>
          </a:xfrm>
        </p:spPr>
        <p:txBody>
          <a:bodyPr/>
          <a:lstStyle/>
          <a:p>
            <a:r>
              <a:rPr lang="en-GB" sz="2200" dirty="0"/>
              <a:t>Once mapping is completed:</a:t>
            </a:r>
          </a:p>
          <a:p>
            <a:endParaRPr lang="en-GB" sz="2200" dirty="0"/>
          </a:p>
          <a:p>
            <a:pPr marL="457200" indent="-457200">
              <a:lnSpc>
                <a:spcPct val="100000"/>
              </a:lnSpc>
              <a:spcAft>
                <a:spcPts val="1200"/>
              </a:spcAft>
              <a:buFont typeface="Arial" panose="020B0604020202020204" pitchFamily="34" charset="0"/>
              <a:buChar char="•"/>
            </a:pPr>
            <a:r>
              <a:rPr lang="en-GB" sz="2200" b="1" dirty="0"/>
              <a:t>Step 2: Develop new activities</a:t>
            </a:r>
            <a:r>
              <a:rPr lang="en-GB" sz="2200" dirty="0"/>
              <a:t> that engage students and foster sustainability-related skills.</a:t>
            </a:r>
          </a:p>
          <a:p>
            <a:pPr marL="457200" indent="-457200">
              <a:lnSpc>
                <a:spcPct val="100000"/>
              </a:lnSpc>
              <a:spcAft>
                <a:spcPts val="1200"/>
              </a:spcAft>
              <a:buFont typeface="Arial" panose="020B0604020202020204" pitchFamily="34" charset="0"/>
              <a:buChar char="•"/>
            </a:pPr>
            <a:r>
              <a:rPr lang="en-GB" sz="2200" b="1" dirty="0"/>
              <a:t>Step 3: Adopt pedagogies and assessments</a:t>
            </a:r>
            <a:r>
              <a:rPr lang="en-GB" sz="2200" dirty="0"/>
              <a:t> that enhance cognitive, affective and behavioural learning</a:t>
            </a:r>
          </a:p>
          <a:p>
            <a:pPr marL="457200" indent="-457200">
              <a:lnSpc>
                <a:spcPct val="100000"/>
              </a:lnSpc>
              <a:spcAft>
                <a:spcPts val="1200"/>
              </a:spcAft>
              <a:buFont typeface="Arial" panose="020B0604020202020204" pitchFamily="34" charset="0"/>
              <a:buChar char="•"/>
            </a:pPr>
            <a:r>
              <a:rPr lang="en-GB" sz="2200" b="1" dirty="0"/>
              <a:t>Step 4: Leverage opportunities</a:t>
            </a:r>
            <a:r>
              <a:rPr lang="en-GB" sz="2200" dirty="0"/>
              <a:t> within Imperial to foster and support ESD initiatives.</a:t>
            </a:r>
          </a:p>
          <a:p>
            <a:pPr marL="457200" indent="-457200">
              <a:lnSpc>
                <a:spcPct val="100000"/>
              </a:lnSpc>
              <a:spcAft>
                <a:spcPts val="1200"/>
              </a:spcAft>
              <a:buFont typeface="Arial" panose="020B0604020202020204" pitchFamily="34" charset="0"/>
              <a:buChar char="•"/>
            </a:pPr>
            <a:endParaRPr lang="en-GB" sz="2200" dirty="0"/>
          </a:p>
          <a:p>
            <a:pPr marL="514350" indent="-514350">
              <a:buFont typeface="+mj-lt"/>
              <a:buAutoNum type="arabicPeriod"/>
            </a:pPr>
            <a:endParaRPr lang="en-US" sz="2200" dirty="0">
              <a:solidFill>
                <a:schemeClr val="accent6">
                  <a:lumMod val="10000"/>
                </a:schemeClr>
              </a:solidFill>
            </a:endParaRPr>
          </a:p>
        </p:txBody>
      </p:sp>
      <p:sp>
        <p:nvSpPr>
          <p:cNvPr id="3" name="Date Placeholder 1">
            <a:extLst>
              <a:ext uri="{FF2B5EF4-FFF2-40B4-BE49-F238E27FC236}">
                <a16:creationId xmlns:a16="http://schemas.microsoft.com/office/drawing/2014/main" id="{3CDB48BA-EF01-E2E4-B544-E5C25327F0E5}"/>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5" name="Slide Number Placeholder 3">
            <a:extLst>
              <a:ext uri="{FF2B5EF4-FFF2-40B4-BE49-F238E27FC236}">
                <a16:creationId xmlns:a16="http://schemas.microsoft.com/office/drawing/2014/main" id="{40B88278-6C02-6C7D-D07E-AFABB4BF7E68}"/>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16</a:t>
            </a:fld>
            <a:endParaRPr lang="en-GB"/>
          </a:p>
        </p:txBody>
      </p:sp>
      <p:sp>
        <p:nvSpPr>
          <p:cNvPr id="7" name="Footer Placeholder 5">
            <a:extLst>
              <a:ext uri="{FF2B5EF4-FFF2-40B4-BE49-F238E27FC236}">
                <a16:creationId xmlns:a16="http://schemas.microsoft.com/office/drawing/2014/main" id="{9DC14CF2-4871-9117-8BD1-841B0766CE7F}"/>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2613466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CBB92BAC-92EE-E90D-FFFF-C3A8DA4C9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E8385-F14F-C3D1-AC14-C302797C7855}"/>
              </a:ext>
            </a:extLst>
          </p:cNvPr>
          <p:cNvSpPr>
            <a:spLocks noGrp="1"/>
          </p:cNvSpPr>
          <p:nvPr>
            <p:ph type="title"/>
          </p:nvPr>
        </p:nvSpPr>
        <p:spPr>
          <a:xfrm>
            <a:off x="1370861" y="2748974"/>
            <a:ext cx="9131787" cy="344146"/>
          </a:xfrm>
        </p:spPr>
        <p:txBody>
          <a:bodyPr/>
          <a:lstStyle/>
          <a:p>
            <a:pPr algn="ctr"/>
            <a:r>
              <a:rPr lang="en-US" dirty="0"/>
              <a:t>Thank you</a:t>
            </a:r>
          </a:p>
        </p:txBody>
      </p:sp>
      <p:sp>
        <p:nvSpPr>
          <p:cNvPr id="3" name="Date Placeholder 1">
            <a:extLst>
              <a:ext uri="{FF2B5EF4-FFF2-40B4-BE49-F238E27FC236}">
                <a16:creationId xmlns:a16="http://schemas.microsoft.com/office/drawing/2014/main" id="{6AFC7D2C-23C0-7AA7-BA22-213061AB5E53}"/>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5" name="Slide Number Placeholder 3">
            <a:extLst>
              <a:ext uri="{FF2B5EF4-FFF2-40B4-BE49-F238E27FC236}">
                <a16:creationId xmlns:a16="http://schemas.microsoft.com/office/drawing/2014/main" id="{B940C7BC-B1AB-F6CF-EBF0-29FF9D204C58}"/>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17</a:t>
            </a:fld>
            <a:endParaRPr lang="en-GB"/>
          </a:p>
        </p:txBody>
      </p:sp>
      <p:sp>
        <p:nvSpPr>
          <p:cNvPr id="7" name="Footer Placeholder 5">
            <a:extLst>
              <a:ext uri="{FF2B5EF4-FFF2-40B4-BE49-F238E27FC236}">
                <a16:creationId xmlns:a16="http://schemas.microsoft.com/office/drawing/2014/main" id="{852B409A-61C0-2CB2-994E-1649567D71DE}"/>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2559491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B0AC471-95F9-D65A-6ACB-1DA412649E3B}"/>
            </a:ext>
          </a:extLst>
        </p:cNvPr>
        <p:cNvGrpSpPr/>
        <p:nvPr/>
      </p:nvGrpSpPr>
      <p:grpSpPr>
        <a:xfrm>
          <a:off x="0" y="0"/>
          <a:ext cx="0" cy="0"/>
          <a:chOff x="0" y="0"/>
          <a:chExt cx="0" cy="0"/>
        </a:xfrm>
      </p:grpSpPr>
      <p:pic>
        <p:nvPicPr>
          <p:cNvPr id="7" name="Picture 6" descr="A group of icons on a square&#10;&#10;AI-generated content may be incorrect.">
            <a:extLst>
              <a:ext uri="{FF2B5EF4-FFF2-40B4-BE49-F238E27FC236}">
                <a16:creationId xmlns:a16="http://schemas.microsoft.com/office/drawing/2014/main" id="{AB232DD5-8DBD-88AF-90A9-C058F011EBCD}"/>
              </a:ext>
            </a:extLst>
          </p:cNvPr>
          <p:cNvPicPr>
            <a:picLocks noChangeAspect="1"/>
          </p:cNvPicPr>
          <p:nvPr/>
        </p:nvPicPr>
        <p:blipFill>
          <a:blip r:embed="rId3"/>
          <a:stretch>
            <a:fillRect/>
          </a:stretch>
        </p:blipFill>
        <p:spPr>
          <a:xfrm>
            <a:off x="1433636" y="1305194"/>
            <a:ext cx="9323752" cy="4638567"/>
          </a:xfrm>
          <a:prstGeom prst="rect">
            <a:avLst/>
          </a:prstGeom>
          <a:noFill/>
        </p:spPr>
      </p:pic>
      <p:sp>
        <p:nvSpPr>
          <p:cNvPr id="3" name="Title 1">
            <a:extLst>
              <a:ext uri="{FF2B5EF4-FFF2-40B4-BE49-F238E27FC236}">
                <a16:creationId xmlns:a16="http://schemas.microsoft.com/office/drawing/2014/main" id="{77A366E2-9611-CF55-5FB3-94CEBFEDA598}"/>
              </a:ext>
            </a:extLst>
          </p:cNvPr>
          <p:cNvSpPr txBox="1">
            <a:spLocks/>
          </p:cNvSpPr>
          <p:nvPr/>
        </p:nvSpPr>
        <p:spPr>
          <a:xfrm>
            <a:off x="326232" y="252000"/>
            <a:ext cx="11541025" cy="378044"/>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a:lstStyle>
          <a:p>
            <a:r>
              <a:rPr lang="en-US" dirty="0"/>
              <a:t>What are the sustainable Development Goals?</a:t>
            </a:r>
          </a:p>
        </p:txBody>
      </p:sp>
      <p:sp>
        <p:nvSpPr>
          <p:cNvPr id="8" name="Subtitle 3">
            <a:extLst>
              <a:ext uri="{FF2B5EF4-FFF2-40B4-BE49-F238E27FC236}">
                <a16:creationId xmlns:a16="http://schemas.microsoft.com/office/drawing/2014/main" id="{823C56BC-7F35-2595-2163-5E147AD022D0}"/>
              </a:ext>
            </a:extLst>
          </p:cNvPr>
          <p:cNvSpPr txBox="1">
            <a:spLocks/>
          </p:cNvSpPr>
          <p:nvPr/>
        </p:nvSpPr>
        <p:spPr>
          <a:xfrm>
            <a:off x="240740" y="619250"/>
            <a:ext cx="11540763" cy="371567"/>
          </a:xfrm>
          <a:prstGeom prst="rect">
            <a:avLst/>
          </a:prstGeom>
        </p:spPr>
        <p:txBody>
          <a:bodyPr/>
          <a:lst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US" sz="2600" dirty="0">
                <a:solidFill>
                  <a:schemeClr val="accent3">
                    <a:lumMod val="60000"/>
                    <a:lumOff val="40000"/>
                  </a:schemeClr>
                </a:solidFill>
                <a:hlinkClick r:id="rId4">
                  <a:extLst>
                    <a:ext uri="{A12FA001-AC4F-418D-AE19-62706E023703}">
                      <ahyp:hlinkClr xmlns:ahyp="http://schemas.microsoft.com/office/drawing/2018/hyperlinkcolor" val="tx"/>
                    </a:ext>
                  </a:extLst>
                </a:hlinkClick>
              </a:rPr>
              <a:t>Overview</a:t>
            </a:r>
            <a:endParaRPr lang="en-US" sz="2600" dirty="0">
              <a:solidFill>
                <a:schemeClr val="accent3">
                  <a:lumMod val="60000"/>
                  <a:lumOff val="40000"/>
                </a:schemeClr>
              </a:solidFill>
            </a:endParaRPr>
          </a:p>
        </p:txBody>
      </p:sp>
      <p:sp>
        <p:nvSpPr>
          <p:cNvPr id="12" name="Date Placeholder 1">
            <a:extLst>
              <a:ext uri="{FF2B5EF4-FFF2-40B4-BE49-F238E27FC236}">
                <a16:creationId xmlns:a16="http://schemas.microsoft.com/office/drawing/2014/main" id="{8BC1F3D0-92E9-0C07-E243-73E3F0A3880F}"/>
              </a:ext>
            </a:extLst>
          </p:cNvPr>
          <p:cNvSpPr txBox="1">
            <a:spLocks/>
          </p:cNvSpPr>
          <p:nvPr/>
        </p:nvSpPr>
        <p:spPr>
          <a:xfrm>
            <a:off x="10598818" y="6228068"/>
            <a:ext cx="1233647" cy="302905"/>
          </a:xfrm>
          <a:prstGeom prst="rect">
            <a:avLst/>
          </a:prstGeom>
        </p:spPr>
        <p:txBody>
          <a:bodyPr vert="horz" lIns="0" tIns="0" rIns="0" bIns="0" rtlCol="0">
            <a:noAutofit/>
          </a:bodyPr>
          <a:lstStyle>
            <a:lvl1pPr marL="0" indent="0" algn="l" defTabSz="685765" rtl="0" eaLnBrk="1" latinLnBrk="0" hangingPunct="1">
              <a:lnSpc>
                <a:spcPts val="2652"/>
              </a:lnSpc>
              <a:spcBef>
                <a:spcPts val="0"/>
              </a:spcBef>
              <a:spcAft>
                <a:spcPts val="0"/>
              </a:spcAft>
              <a:buFont typeface="Arial" panose="020B0604020202020204" pitchFamily="34" charset="0"/>
              <a:buNone/>
              <a:defRPr sz="2100" kern="1200">
                <a:solidFill>
                  <a:schemeClr val="accent1"/>
                </a:solidFill>
                <a:latin typeface="+mn-lt"/>
                <a:ea typeface="+mn-ea"/>
                <a:cs typeface="+mn-cs"/>
              </a:defRPr>
            </a:lvl1pPr>
            <a:lvl2pPr marL="478892" indent="0" algn="ctr" defTabSz="685765" rtl="0" eaLnBrk="1" latinLnBrk="0" hangingPunct="1">
              <a:lnSpc>
                <a:spcPct val="105000"/>
              </a:lnSpc>
              <a:spcBef>
                <a:spcPts val="0"/>
              </a:spcBef>
              <a:buFont typeface="Arial" panose="020B0604020202020204" pitchFamily="34" charset="0"/>
              <a:buNone/>
              <a:defRPr sz="2100" b="0" kern="1200">
                <a:solidFill>
                  <a:schemeClr val="tx1"/>
                </a:solidFill>
                <a:latin typeface="+mj-lt"/>
                <a:ea typeface="+mn-ea"/>
                <a:cs typeface="+mn-cs"/>
              </a:defRPr>
            </a:lvl2pPr>
            <a:lvl3pPr marL="957784" indent="0" algn="ctr" defTabSz="685765" rtl="0" eaLnBrk="1" latinLnBrk="0" hangingPunct="1">
              <a:lnSpc>
                <a:spcPct val="105000"/>
              </a:lnSpc>
              <a:spcBef>
                <a:spcPts val="0"/>
              </a:spcBef>
              <a:buClr>
                <a:schemeClr val="accent1"/>
              </a:buClr>
              <a:buFont typeface="Arial" panose="020B0604020202020204" pitchFamily="34" charset="0"/>
              <a:buNone/>
              <a:defRPr sz="1900" kern="1200">
                <a:solidFill>
                  <a:schemeClr val="tx1"/>
                </a:solidFill>
                <a:latin typeface="+mn-lt"/>
                <a:ea typeface="+mn-ea"/>
                <a:cs typeface="+mn-cs"/>
              </a:defRPr>
            </a:lvl3pPr>
            <a:lvl4pPr marL="1436676"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4pPr>
            <a:lvl5pPr marL="1915568" indent="0" algn="ctr" defTabSz="685765" rtl="0" eaLnBrk="1" latinLnBrk="0" hangingPunct="1">
              <a:lnSpc>
                <a:spcPct val="105000"/>
              </a:lnSpc>
              <a:spcBef>
                <a:spcPts val="0"/>
              </a:spcBef>
              <a:buClr>
                <a:schemeClr val="accent1"/>
              </a:buClr>
              <a:buFont typeface="Arial" panose="020B0604020202020204" pitchFamily="34" charset="0"/>
              <a:buNone/>
              <a:defRPr sz="1700" kern="1200">
                <a:solidFill>
                  <a:schemeClr val="tx1"/>
                </a:solidFill>
                <a:latin typeface="+mn-lt"/>
                <a:ea typeface="+mn-ea"/>
                <a:cs typeface="+mn-cs"/>
              </a:defRPr>
            </a:lvl5pPr>
            <a:lvl6pPr marL="2394460"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6pPr>
            <a:lvl7pPr marL="2873351"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7pPr>
            <a:lvl8pPr marL="3352244"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8pPr>
            <a:lvl9pPr marL="3831135" indent="0" algn="ctr" defTabSz="685765" rtl="0" eaLnBrk="1" latinLnBrk="0" hangingPunct="1">
              <a:lnSpc>
                <a:spcPct val="90000"/>
              </a:lnSpc>
              <a:spcBef>
                <a:spcPts val="375"/>
              </a:spcBef>
              <a:buFont typeface="Arial" panose="020B0604020202020204" pitchFamily="34" charset="0"/>
              <a:buNone/>
              <a:defRPr sz="1700" kern="1200">
                <a:solidFill>
                  <a:schemeClr val="tx1"/>
                </a:solidFill>
                <a:latin typeface="+mn-lt"/>
                <a:ea typeface="+mn-ea"/>
                <a:cs typeface="+mn-cs"/>
              </a:defRPr>
            </a:lvl9pPr>
          </a:lstStyle>
          <a:p>
            <a:fld id="{FE8F06ED-FDEE-41FF-963C-01A1F85409E8}" type="datetime1">
              <a:rPr lang="en-GB" sz="850" smtClean="0"/>
              <a:pPr/>
              <a:t>24/03/2025</a:t>
            </a:fld>
            <a:endParaRPr lang="en-GB" sz="850" dirty="0"/>
          </a:p>
        </p:txBody>
      </p:sp>
      <p:sp>
        <p:nvSpPr>
          <p:cNvPr id="13" name="Slide Number Placeholder 3">
            <a:extLst>
              <a:ext uri="{FF2B5EF4-FFF2-40B4-BE49-F238E27FC236}">
                <a16:creationId xmlns:a16="http://schemas.microsoft.com/office/drawing/2014/main" id="{F860B7B9-087F-9FC7-27C1-85A83076221E}"/>
              </a:ext>
            </a:extLst>
          </p:cNvPr>
          <p:cNvSpPr txBox="1">
            <a:spLocks/>
          </p:cNvSpPr>
          <p:nvPr/>
        </p:nvSpPr>
        <p:spPr>
          <a:xfrm>
            <a:off x="5936755" y="6393702"/>
            <a:ext cx="318491" cy="137272"/>
          </a:xfrm>
          <a:prstGeom prst="rect">
            <a:avLst/>
          </a:prstGeom>
        </p:spPr>
        <p:txBody>
          <a:bodyPr vert="horz" lIns="0" tIns="0" rIns="0" bIns="0" rtlCol="0" anchor="b">
            <a:noAutofit/>
          </a:bodyPr>
          <a:lstStyle>
            <a:defPPr>
              <a:defRPr lang="en-US"/>
            </a:defPPr>
            <a:lvl1pPr marL="0" algn="l"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fld id="{CBA53E11-492D-48B3-9F9B-09541CA2A39A}" type="slidenum">
              <a:rPr lang="en-GB" smtClean="0"/>
              <a:pPr/>
              <a:t>2</a:t>
            </a:fld>
            <a:endParaRPr lang="en-GB"/>
          </a:p>
        </p:txBody>
      </p:sp>
      <p:sp>
        <p:nvSpPr>
          <p:cNvPr id="14" name="Footer Placeholder 5">
            <a:extLst>
              <a:ext uri="{FF2B5EF4-FFF2-40B4-BE49-F238E27FC236}">
                <a16:creationId xmlns:a16="http://schemas.microsoft.com/office/drawing/2014/main" id="{2F478444-B276-7AD8-E27C-058C1AB77599}"/>
              </a:ext>
            </a:extLst>
          </p:cNvPr>
          <p:cNvSpPr txBox="1">
            <a:spLocks/>
          </p:cNvSpPr>
          <p:nvPr/>
        </p:nvSpPr>
        <p:spPr>
          <a:xfrm>
            <a:off x="1965261" y="6393702"/>
            <a:ext cx="3423452" cy="137272"/>
          </a:xfrm>
          <a:prstGeom prst="rect">
            <a:avLst/>
          </a:prstGeom>
        </p:spPr>
        <p:txBody>
          <a:bodyPr vert="horz" lIns="0" tIns="0" rIns="0" bIns="0" rtlCol="0" anchor="b">
            <a:noAutofit/>
          </a:bodyPr>
          <a:lstStyle>
            <a:defPPr>
              <a:defRPr lang="en-US"/>
            </a:defPPr>
            <a:lvl1pPr marL="0" algn="r" defTabSz="914353" rtl="0" eaLnBrk="1" latinLnBrk="0" hangingPunct="1">
              <a:defRPr sz="850" kern="1200">
                <a:solidFill>
                  <a:schemeClr val="accent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a:lstStyle>
          <a:p>
            <a:pPr algn="l"/>
            <a:r>
              <a:rPr lang="en-GB"/>
              <a:t>Festival of Learning and Teaching 2025</a:t>
            </a:r>
            <a:endParaRPr lang="en-GB" dirty="0"/>
          </a:p>
        </p:txBody>
      </p:sp>
    </p:spTree>
    <p:extLst>
      <p:ext uri="{BB962C8B-B14F-4D97-AF65-F5344CB8AC3E}">
        <p14:creationId xmlns:p14="http://schemas.microsoft.com/office/powerpoint/2010/main" val="1372568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810D8971-E8E6-D5D5-2B19-305546C31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DF7D8-46D7-D782-AA04-F39F6E8154AC}"/>
              </a:ext>
            </a:extLst>
          </p:cNvPr>
          <p:cNvSpPr>
            <a:spLocks noGrp="1"/>
          </p:cNvSpPr>
          <p:nvPr>
            <p:ph type="title"/>
          </p:nvPr>
        </p:nvSpPr>
        <p:spPr/>
        <p:txBody>
          <a:bodyPr/>
          <a:lstStyle/>
          <a:p>
            <a:r>
              <a:rPr lang="en-US" dirty="0"/>
              <a:t>Integrating sustainability in teaching and learning</a:t>
            </a:r>
          </a:p>
        </p:txBody>
      </p:sp>
      <p:sp>
        <p:nvSpPr>
          <p:cNvPr id="6" name="Date Placeholder 5">
            <a:extLst>
              <a:ext uri="{FF2B5EF4-FFF2-40B4-BE49-F238E27FC236}">
                <a16:creationId xmlns:a16="http://schemas.microsoft.com/office/drawing/2014/main" id="{67896F73-71C7-99CA-4F29-14F4952689CF}"/>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2ECC39FC-DEFA-3C80-E751-C5C84CE5FA08}"/>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1688FAF6-2108-2D76-D18A-37AFA7FA4545}"/>
              </a:ext>
            </a:extLst>
          </p:cNvPr>
          <p:cNvSpPr>
            <a:spLocks noGrp="1"/>
          </p:cNvSpPr>
          <p:nvPr>
            <p:ph type="sldNum" sz="quarter" idx="12"/>
          </p:nvPr>
        </p:nvSpPr>
        <p:spPr/>
        <p:txBody>
          <a:bodyPr/>
          <a:lstStyle/>
          <a:p>
            <a:fld id="{CBA53E11-492D-48B3-9F9B-09541CA2A39A}" type="slidenum">
              <a:rPr lang="en-GB" smtClean="0"/>
              <a:pPr/>
              <a:t>3</a:t>
            </a:fld>
            <a:endParaRPr lang="en-GB"/>
          </a:p>
        </p:txBody>
      </p:sp>
      <p:sp>
        <p:nvSpPr>
          <p:cNvPr id="4" name="Subtitle 3">
            <a:extLst>
              <a:ext uri="{FF2B5EF4-FFF2-40B4-BE49-F238E27FC236}">
                <a16:creationId xmlns:a16="http://schemas.microsoft.com/office/drawing/2014/main" id="{A5234AC8-C2FB-3BCA-DDA0-973BB6AC2BCB}"/>
              </a:ext>
            </a:extLst>
          </p:cNvPr>
          <p:cNvSpPr>
            <a:spLocks noGrp="1"/>
          </p:cNvSpPr>
          <p:nvPr>
            <p:ph type="subTitle" idx="13"/>
          </p:nvPr>
        </p:nvSpPr>
        <p:spPr/>
        <p:txBody>
          <a:bodyPr/>
          <a:lstStyle/>
          <a:p>
            <a:r>
              <a:rPr lang="en-US" dirty="0"/>
              <a:t>What are some the barriers that academics face?</a:t>
            </a:r>
          </a:p>
        </p:txBody>
      </p:sp>
      <p:sp>
        <p:nvSpPr>
          <p:cNvPr id="3" name="TextBox 2">
            <a:extLst>
              <a:ext uri="{FF2B5EF4-FFF2-40B4-BE49-F238E27FC236}">
                <a16:creationId xmlns:a16="http://schemas.microsoft.com/office/drawing/2014/main" id="{53D4BF0C-E878-E99A-6A98-6D50A82EA43B}"/>
              </a:ext>
            </a:extLst>
          </p:cNvPr>
          <p:cNvSpPr txBox="1"/>
          <p:nvPr/>
        </p:nvSpPr>
        <p:spPr>
          <a:xfrm>
            <a:off x="1360966" y="1359959"/>
            <a:ext cx="6783574" cy="3201408"/>
          </a:xfrm>
          <a:prstGeom prst="rect">
            <a:avLst/>
          </a:prstGeom>
          <a:noFill/>
        </p:spPr>
        <p:txBody>
          <a:bodyPr wrap="none" lIns="0" tIns="0" rIns="0" bIns="0" rtlCol="0">
            <a:noAutofit/>
          </a:bodyPr>
          <a:lstStyle/>
          <a:p>
            <a:pPr marL="342900" indent="-342900">
              <a:lnSpc>
                <a:spcPct val="200000"/>
              </a:lnSpc>
              <a:buFont typeface="Arial" panose="020B0604020202020204" pitchFamily="34" charset="0"/>
              <a:buChar char="•"/>
            </a:pPr>
            <a:r>
              <a:rPr lang="en-GB" sz="2200" dirty="0">
                <a:solidFill>
                  <a:schemeClr val="tx1"/>
                </a:solidFill>
              </a:rPr>
              <a:t>Limited u</a:t>
            </a:r>
            <a:r>
              <a:rPr lang="en-GB" sz="2200" dirty="0"/>
              <a:t>nderstanding of sustainability and the SDGs</a:t>
            </a:r>
          </a:p>
          <a:p>
            <a:pPr marL="342900" indent="-342900">
              <a:lnSpc>
                <a:spcPct val="200000"/>
              </a:lnSpc>
              <a:buFont typeface="Arial" panose="020B0604020202020204" pitchFamily="34" charset="0"/>
              <a:buChar char="•"/>
            </a:pPr>
            <a:r>
              <a:rPr lang="en-GB" sz="2200" dirty="0"/>
              <a:t>Time constraints and workload pressures</a:t>
            </a:r>
          </a:p>
          <a:p>
            <a:pPr marL="342900" indent="-342900">
              <a:lnSpc>
                <a:spcPct val="200000"/>
              </a:lnSpc>
              <a:buFont typeface="Arial" panose="020B0604020202020204" pitchFamily="34" charset="0"/>
              <a:buChar char="•"/>
            </a:pPr>
            <a:r>
              <a:rPr lang="en-GB" sz="2200" dirty="0"/>
              <a:t>Lack of guidance or institutional support</a:t>
            </a:r>
          </a:p>
          <a:p>
            <a:pPr marL="342900" indent="-342900">
              <a:lnSpc>
                <a:spcPct val="200000"/>
              </a:lnSpc>
              <a:buFont typeface="Arial" panose="020B0604020202020204" pitchFamily="34" charset="0"/>
              <a:buChar char="•"/>
            </a:pPr>
            <a:r>
              <a:rPr lang="en-GB" sz="2200" dirty="0"/>
              <a:t>Uncertainty about relevance to their discipline</a:t>
            </a:r>
          </a:p>
          <a:p>
            <a:pPr marL="342900" indent="-342900">
              <a:lnSpc>
                <a:spcPct val="200000"/>
              </a:lnSpc>
              <a:buFont typeface="Arial" panose="020B0604020202020204" pitchFamily="34" charset="0"/>
              <a:buChar char="•"/>
            </a:pPr>
            <a:r>
              <a:rPr lang="en-GB" sz="2200" dirty="0"/>
              <a:t>Assessment and curriculum design challenges</a:t>
            </a:r>
          </a:p>
          <a:p>
            <a:pPr marL="342900" indent="-342900">
              <a:lnSpc>
                <a:spcPct val="200000"/>
              </a:lnSpc>
              <a:buFont typeface="Arial" panose="020B0604020202020204" pitchFamily="34" charset="0"/>
              <a:buChar char="•"/>
            </a:pPr>
            <a:endParaRPr lang="en-GB" sz="2200" dirty="0"/>
          </a:p>
          <a:p>
            <a:pPr marL="342900" indent="-342900">
              <a:lnSpc>
                <a:spcPct val="200000"/>
              </a:lnSpc>
              <a:buFont typeface="Arial" panose="020B0604020202020204" pitchFamily="34" charset="0"/>
              <a:buChar char="•"/>
            </a:pPr>
            <a:endParaRPr lang="en-GB" sz="2200" dirty="0"/>
          </a:p>
          <a:p>
            <a:pPr marL="342900" indent="-342900">
              <a:lnSpc>
                <a:spcPct val="200000"/>
              </a:lnSpc>
              <a:buFont typeface="Arial" panose="020B0604020202020204" pitchFamily="34" charset="0"/>
              <a:buChar char="•"/>
            </a:pPr>
            <a:endParaRPr lang="en-GB" sz="2200" dirty="0"/>
          </a:p>
          <a:p>
            <a:pPr marL="342900" indent="-342900">
              <a:lnSpc>
                <a:spcPct val="200000"/>
              </a:lnSpc>
              <a:buFont typeface="Arial" panose="020B0604020202020204" pitchFamily="34" charset="0"/>
              <a:buChar char="•"/>
            </a:pPr>
            <a:endParaRPr lang="en-GB" sz="2200" dirty="0"/>
          </a:p>
          <a:p>
            <a:pPr marL="342900" indent="-342900" algn="l">
              <a:lnSpc>
                <a:spcPct val="200000"/>
              </a:lnSpc>
              <a:buFont typeface="Arial" panose="020B0604020202020204" pitchFamily="34" charset="0"/>
              <a:buChar char="•"/>
            </a:pPr>
            <a:r>
              <a:rPr lang="en-GB" sz="2200" dirty="0">
                <a:solidFill>
                  <a:schemeClr val="tx1"/>
                </a:solidFill>
              </a:rPr>
              <a:t> </a:t>
            </a:r>
          </a:p>
        </p:txBody>
      </p:sp>
    </p:spTree>
    <p:extLst>
      <p:ext uri="{BB962C8B-B14F-4D97-AF65-F5344CB8AC3E}">
        <p14:creationId xmlns:p14="http://schemas.microsoft.com/office/powerpoint/2010/main" val="4064660384"/>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1BA194AA-8153-317F-684B-B987E85E9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FDA046-E0B3-2AA9-D500-32DF064276E2}"/>
              </a:ext>
            </a:extLst>
          </p:cNvPr>
          <p:cNvSpPr>
            <a:spLocks noGrp="1"/>
          </p:cNvSpPr>
          <p:nvPr>
            <p:ph type="title"/>
          </p:nvPr>
        </p:nvSpPr>
        <p:spPr/>
        <p:txBody>
          <a:bodyPr/>
          <a:lstStyle/>
          <a:p>
            <a:r>
              <a:rPr lang="en-US" dirty="0"/>
              <a:t>How to integrate sustainability in teaching &amp; learning?</a:t>
            </a:r>
          </a:p>
        </p:txBody>
      </p:sp>
      <p:sp>
        <p:nvSpPr>
          <p:cNvPr id="6" name="Date Placeholder 5">
            <a:extLst>
              <a:ext uri="{FF2B5EF4-FFF2-40B4-BE49-F238E27FC236}">
                <a16:creationId xmlns:a16="http://schemas.microsoft.com/office/drawing/2014/main" id="{DA3A94DB-9C8A-F646-F664-7F3220E4315E}"/>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9C2D48CC-1535-9AC9-807E-20F6970D71B6}"/>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602F7C85-8871-6159-B9F0-5B8929A46F30}"/>
              </a:ext>
            </a:extLst>
          </p:cNvPr>
          <p:cNvSpPr>
            <a:spLocks noGrp="1"/>
          </p:cNvSpPr>
          <p:nvPr>
            <p:ph type="sldNum" sz="quarter" idx="12"/>
          </p:nvPr>
        </p:nvSpPr>
        <p:spPr/>
        <p:txBody>
          <a:bodyPr/>
          <a:lstStyle/>
          <a:p>
            <a:fld id="{CBA53E11-492D-48B3-9F9B-09541CA2A39A}" type="slidenum">
              <a:rPr lang="en-GB" smtClean="0"/>
              <a:pPr/>
              <a:t>4</a:t>
            </a:fld>
            <a:endParaRPr lang="en-GB"/>
          </a:p>
        </p:txBody>
      </p:sp>
      <p:sp>
        <p:nvSpPr>
          <p:cNvPr id="4" name="Subtitle 3">
            <a:extLst>
              <a:ext uri="{FF2B5EF4-FFF2-40B4-BE49-F238E27FC236}">
                <a16:creationId xmlns:a16="http://schemas.microsoft.com/office/drawing/2014/main" id="{9EAF35DC-955E-7D3E-1A32-0577325F4D84}"/>
              </a:ext>
            </a:extLst>
          </p:cNvPr>
          <p:cNvSpPr>
            <a:spLocks noGrp="1"/>
          </p:cNvSpPr>
          <p:nvPr>
            <p:ph type="subTitle" idx="13"/>
          </p:nvPr>
        </p:nvSpPr>
        <p:spPr/>
        <p:txBody>
          <a:bodyPr/>
          <a:lstStyle/>
          <a:p>
            <a:r>
              <a:rPr lang="en-US" dirty="0"/>
              <a:t>Process</a:t>
            </a:r>
          </a:p>
        </p:txBody>
      </p:sp>
      <p:sp>
        <p:nvSpPr>
          <p:cNvPr id="3" name="TextBox 2">
            <a:extLst>
              <a:ext uri="{FF2B5EF4-FFF2-40B4-BE49-F238E27FC236}">
                <a16:creationId xmlns:a16="http://schemas.microsoft.com/office/drawing/2014/main" id="{8B2280DE-86CE-3929-8E18-C91634063492}"/>
              </a:ext>
            </a:extLst>
          </p:cNvPr>
          <p:cNvSpPr txBox="1"/>
          <p:nvPr/>
        </p:nvSpPr>
        <p:spPr>
          <a:xfrm>
            <a:off x="712380" y="1359958"/>
            <a:ext cx="10728253" cy="4275297"/>
          </a:xfrm>
          <a:prstGeom prst="rect">
            <a:avLst/>
          </a:prstGeom>
        </p:spPr>
        <p:txBody>
          <a:bodyPr vert="horz" lIns="0" tIns="0" rIns="0" bIns="0" rtlCol="0">
            <a:noAutofit/>
          </a:bodyPr>
          <a:lstStyle>
            <a:defPPr>
              <a:defRPr lang="en-US"/>
            </a:defPPr>
            <a:lvl1pPr indent="0" defTabSz="685765">
              <a:lnSpc>
                <a:spcPts val="2652"/>
              </a:lnSpc>
              <a:spcBef>
                <a:spcPts val="0"/>
              </a:spcBef>
              <a:spcAft>
                <a:spcPts val="589"/>
              </a:spcAft>
              <a:buFont typeface="Arial" panose="020B0604020202020204" pitchFamily="34" charset="0"/>
              <a:buNone/>
              <a:defRPr sz="22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r>
              <a:rPr lang="en-GB" dirty="0"/>
              <a:t>Review your module or curriculum to assess how these goals are currently addressed.</a:t>
            </a:r>
          </a:p>
          <a:p>
            <a:endParaRPr lang="en-GB" dirty="0"/>
          </a:p>
          <a:p>
            <a:r>
              <a:rPr lang="en-GB" dirty="0"/>
              <a:t>This could involve:</a:t>
            </a:r>
          </a:p>
          <a:p>
            <a:pPr marL="342900" indent="-342900">
              <a:buFont typeface="Arial" panose="020B0604020202020204" pitchFamily="34" charset="0"/>
              <a:buChar char="•"/>
            </a:pPr>
            <a:r>
              <a:rPr lang="en-GB" dirty="0"/>
              <a:t>mapping existing content against relevant SDGs</a:t>
            </a:r>
          </a:p>
          <a:p>
            <a:pPr marL="342900" indent="-342900">
              <a:buFont typeface="Arial" panose="020B0604020202020204" pitchFamily="34" charset="0"/>
              <a:buChar char="•"/>
            </a:pPr>
            <a:r>
              <a:rPr lang="en-GB" dirty="0"/>
              <a:t>spotting gaps and </a:t>
            </a:r>
          </a:p>
          <a:p>
            <a:pPr marL="342900" indent="-342900">
              <a:buFont typeface="Arial" panose="020B0604020202020204" pitchFamily="34" charset="0"/>
              <a:buChar char="•"/>
            </a:pPr>
            <a:r>
              <a:rPr lang="en-GB" dirty="0"/>
              <a:t>explore opportunities for further integration (e.g., new case studies, activities, guest speakers, etc.) </a:t>
            </a:r>
          </a:p>
          <a:p>
            <a:endParaRPr lang="en-GB" dirty="0"/>
          </a:p>
          <a:p>
            <a:r>
              <a:rPr lang="en-GB" dirty="0"/>
              <a:t>A </a:t>
            </a:r>
            <a:r>
              <a:rPr lang="en-GB" b="1" dirty="0"/>
              <a:t>live process </a:t>
            </a:r>
            <a:r>
              <a:rPr lang="en-GB" dirty="0"/>
              <a:t>- a continuous loop of reflection, experimentation, and iteration.</a:t>
            </a:r>
          </a:p>
          <a:p>
            <a:endParaRPr lang="en-GB" dirty="0"/>
          </a:p>
          <a:p>
            <a:endParaRPr lang="en-GB" dirty="0"/>
          </a:p>
          <a:p>
            <a:endParaRPr lang="en-GB" dirty="0"/>
          </a:p>
          <a:p>
            <a:endParaRPr lang="en-GB" dirty="0"/>
          </a:p>
          <a:p>
            <a:r>
              <a:rPr lang="en-GB" dirty="0"/>
              <a:t> </a:t>
            </a:r>
          </a:p>
        </p:txBody>
      </p:sp>
    </p:spTree>
    <p:extLst>
      <p:ext uri="{BB962C8B-B14F-4D97-AF65-F5344CB8AC3E}">
        <p14:creationId xmlns:p14="http://schemas.microsoft.com/office/powerpoint/2010/main" val="358917444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8E3B8E0E-659D-7120-72D7-EA001DB49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7E23A-E3FF-892F-FFAD-FA034AC0EA02}"/>
              </a:ext>
            </a:extLst>
          </p:cNvPr>
          <p:cNvSpPr>
            <a:spLocks noGrp="1"/>
          </p:cNvSpPr>
          <p:nvPr>
            <p:ph type="title"/>
          </p:nvPr>
        </p:nvSpPr>
        <p:spPr/>
        <p:txBody>
          <a:bodyPr/>
          <a:lstStyle/>
          <a:p>
            <a:r>
              <a:rPr lang="en-US" dirty="0"/>
              <a:t>Current mapping efforts using AI</a:t>
            </a:r>
          </a:p>
        </p:txBody>
      </p:sp>
      <p:sp>
        <p:nvSpPr>
          <p:cNvPr id="6" name="Date Placeholder 5">
            <a:extLst>
              <a:ext uri="{FF2B5EF4-FFF2-40B4-BE49-F238E27FC236}">
                <a16:creationId xmlns:a16="http://schemas.microsoft.com/office/drawing/2014/main" id="{055BA871-1E95-6A91-33EA-C2C6E018D4E0}"/>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DE763A72-7DA5-D9A3-D015-F3295CE1065D}"/>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595A15A3-A32E-C599-F2AB-7FC8AF9224EF}"/>
              </a:ext>
            </a:extLst>
          </p:cNvPr>
          <p:cNvSpPr>
            <a:spLocks noGrp="1"/>
          </p:cNvSpPr>
          <p:nvPr>
            <p:ph type="sldNum" sz="quarter" idx="12"/>
          </p:nvPr>
        </p:nvSpPr>
        <p:spPr/>
        <p:txBody>
          <a:bodyPr/>
          <a:lstStyle/>
          <a:p>
            <a:fld id="{CBA53E11-492D-48B3-9F9B-09541CA2A39A}" type="slidenum">
              <a:rPr lang="en-GB" smtClean="0"/>
              <a:pPr/>
              <a:t>5</a:t>
            </a:fld>
            <a:endParaRPr lang="en-GB"/>
          </a:p>
        </p:txBody>
      </p:sp>
      <p:sp>
        <p:nvSpPr>
          <p:cNvPr id="4" name="Subtitle 3">
            <a:extLst>
              <a:ext uri="{FF2B5EF4-FFF2-40B4-BE49-F238E27FC236}">
                <a16:creationId xmlns:a16="http://schemas.microsoft.com/office/drawing/2014/main" id="{62576DD3-7375-B0F2-BC82-B58F4C5EDFF6}"/>
              </a:ext>
            </a:extLst>
          </p:cNvPr>
          <p:cNvSpPr>
            <a:spLocks noGrp="1"/>
          </p:cNvSpPr>
          <p:nvPr>
            <p:ph type="subTitle" idx="13"/>
          </p:nvPr>
        </p:nvSpPr>
        <p:spPr/>
        <p:txBody>
          <a:bodyPr/>
          <a:lstStyle/>
          <a:p>
            <a:r>
              <a:rPr lang="en-US" dirty="0"/>
              <a:t>Example 1: Method</a:t>
            </a:r>
          </a:p>
        </p:txBody>
      </p:sp>
      <p:sp>
        <p:nvSpPr>
          <p:cNvPr id="3" name="TextBox 2">
            <a:extLst>
              <a:ext uri="{FF2B5EF4-FFF2-40B4-BE49-F238E27FC236}">
                <a16:creationId xmlns:a16="http://schemas.microsoft.com/office/drawing/2014/main" id="{0E40AA61-0572-492C-3C4C-6967F12C268A}"/>
              </a:ext>
            </a:extLst>
          </p:cNvPr>
          <p:cNvSpPr txBox="1"/>
          <p:nvPr/>
        </p:nvSpPr>
        <p:spPr>
          <a:xfrm>
            <a:off x="712381" y="1359959"/>
            <a:ext cx="10696354" cy="4328460"/>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r>
              <a:rPr lang="en-GB" sz="2200" dirty="0"/>
              <a:t>The prompt given is Provide a relative SDG Teaching Score (1–10) based on: </a:t>
            </a:r>
          </a:p>
          <a:p>
            <a:pPr marL="342900" indent="-342900">
              <a:buFont typeface="Arial" panose="020B0604020202020204" pitchFamily="34" charset="0"/>
              <a:buChar char="•"/>
            </a:pPr>
            <a:r>
              <a:rPr lang="en-GB" sz="2200" dirty="0"/>
              <a:t>Breadth of SDG coverage: Number of SDGs meaningfully addressed. </a:t>
            </a:r>
          </a:p>
          <a:p>
            <a:pPr marL="342900" indent="-342900">
              <a:buFont typeface="Arial" panose="020B0604020202020204" pitchFamily="34" charset="0"/>
              <a:buChar char="•"/>
            </a:pPr>
            <a:r>
              <a:rPr lang="en-GB" sz="2200" dirty="0"/>
              <a:t>Depth of SDG integration: Quality and relevance of the SDG teaching. </a:t>
            </a:r>
          </a:p>
          <a:p>
            <a:pPr marL="342900" indent="-342900">
              <a:buFont typeface="Arial" panose="020B0604020202020204" pitchFamily="34" charset="0"/>
              <a:buChar char="•"/>
            </a:pPr>
            <a:r>
              <a:rPr lang="en-GB" sz="2200" dirty="0"/>
              <a:t>Effectiveness of pedagogy: Impact of activities, discussions, and resources related to SDGs. </a:t>
            </a:r>
          </a:p>
          <a:p>
            <a:endParaRPr lang="en-GB" sz="2200" dirty="0"/>
          </a:p>
          <a:p>
            <a:r>
              <a:rPr lang="en-GB" sz="2200" dirty="0"/>
              <a:t>We also ask ChatGPT how to improve the score, and what are the basis elements justifying the score.</a:t>
            </a:r>
          </a:p>
          <a:p>
            <a:endParaRPr lang="en-GB" sz="2200" b="1" dirty="0"/>
          </a:p>
          <a:p>
            <a:endParaRPr lang="en-GB" sz="2200" dirty="0"/>
          </a:p>
          <a:p>
            <a:endParaRPr lang="en-GB" sz="2200" dirty="0"/>
          </a:p>
          <a:p>
            <a:endParaRPr lang="en-GB" sz="2200" dirty="0"/>
          </a:p>
          <a:p>
            <a:endParaRPr lang="en-GB" sz="2200" dirty="0"/>
          </a:p>
          <a:p>
            <a:r>
              <a:rPr lang="en-GB" sz="2200" dirty="0"/>
              <a:t> </a:t>
            </a:r>
          </a:p>
        </p:txBody>
      </p:sp>
    </p:spTree>
    <p:extLst>
      <p:ext uri="{BB962C8B-B14F-4D97-AF65-F5344CB8AC3E}">
        <p14:creationId xmlns:p14="http://schemas.microsoft.com/office/powerpoint/2010/main" val="1435099960"/>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BDB4386-B8AE-D299-4E2E-0958EA6B2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FC4C36-C02C-486C-34EA-7E5BB5252EC0}"/>
              </a:ext>
            </a:extLst>
          </p:cNvPr>
          <p:cNvSpPr>
            <a:spLocks noGrp="1"/>
          </p:cNvSpPr>
          <p:nvPr>
            <p:ph type="title"/>
          </p:nvPr>
        </p:nvSpPr>
        <p:spPr/>
        <p:txBody>
          <a:bodyPr/>
          <a:lstStyle/>
          <a:p>
            <a:r>
              <a:rPr lang="en-US" dirty="0"/>
              <a:t>Current mapping efforts using AI</a:t>
            </a:r>
          </a:p>
        </p:txBody>
      </p:sp>
      <p:sp>
        <p:nvSpPr>
          <p:cNvPr id="6" name="Date Placeholder 5">
            <a:extLst>
              <a:ext uri="{FF2B5EF4-FFF2-40B4-BE49-F238E27FC236}">
                <a16:creationId xmlns:a16="http://schemas.microsoft.com/office/drawing/2014/main" id="{E2F12543-5EAB-9749-B19E-2AAC4449D673}"/>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9645ACB0-C996-95AF-7464-D38410515BE6}"/>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60A280EA-C693-9234-661D-D6B0F6EE1FDD}"/>
              </a:ext>
            </a:extLst>
          </p:cNvPr>
          <p:cNvSpPr>
            <a:spLocks noGrp="1"/>
          </p:cNvSpPr>
          <p:nvPr>
            <p:ph type="sldNum" sz="quarter" idx="12"/>
          </p:nvPr>
        </p:nvSpPr>
        <p:spPr/>
        <p:txBody>
          <a:bodyPr/>
          <a:lstStyle/>
          <a:p>
            <a:fld id="{CBA53E11-492D-48B3-9F9B-09541CA2A39A}" type="slidenum">
              <a:rPr lang="en-GB" smtClean="0"/>
              <a:pPr/>
              <a:t>6</a:t>
            </a:fld>
            <a:endParaRPr lang="en-GB"/>
          </a:p>
        </p:txBody>
      </p:sp>
      <p:sp>
        <p:nvSpPr>
          <p:cNvPr id="4" name="Subtitle 3">
            <a:extLst>
              <a:ext uri="{FF2B5EF4-FFF2-40B4-BE49-F238E27FC236}">
                <a16:creationId xmlns:a16="http://schemas.microsoft.com/office/drawing/2014/main" id="{F9EF44F7-0F0B-B1E7-43A8-4D3A6679B84D}"/>
              </a:ext>
            </a:extLst>
          </p:cNvPr>
          <p:cNvSpPr>
            <a:spLocks noGrp="1"/>
          </p:cNvSpPr>
          <p:nvPr>
            <p:ph type="subTitle" idx="13"/>
          </p:nvPr>
        </p:nvSpPr>
        <p:spPr/>
        <p:txBody>
          <a:bodyPr/>
          <a:lstStyle/>
          <a:p>
            <a:r>
              <a:rPr lang="en-US" dirty="0"/>
              <a:t>Example 1: Results</a:t>
            </a:r>
          </a:p>
        </p:txBody>
      </p:sp>
      <p:sp>
        <p:nvSpPr>
          <p:cNvPr id="3" name="TextBox 2">
            <a:extLst>
              <a:ext uri="{FF2B5EF4-FFF2-40B4-BE49-F238E27FC236}">
                <a16:creationId xmlns:a16="http://schemas.microsoft.com/office/drawing/2014/main" id="{0CB31B5D-9D83-B220-B5E4-B9EEDDE3676C}"/>
              </a:ext>
            </a:extLst>
          </p:cNvPr>
          <p:cNvSpPr txBox="1"/>
          <p:nvPr/>
        </p:nvSpPr>
        <p:spPr>
          <a:xfrm>
            <a:off x="747823" y="1222686"/>
            <a:ext cx="10696354" cy="4877845"/>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a:lnSpc>
                <a:spcPct val="100000"/>
              </a:lnSpc>
              <a:spcAft>
                <a:spcPts val="1200"/>
              </a:spcAft>
            </a:pPr>
            <a:r>
              <a:rPr lang="en-GB" sz="2000" b="1" dirty="0">
                <a:effectLst/>
                <a:latin typeface="+mj-lt"/>
                <a:ea typeface="MS Mincho" panose="02020609040205080304" pitchFamily="49" charset="-128"/>
                <a:cs typeface="Times New Roman" panose="02020603050405020304" pitchFamily="18" charset="0"/>
              </a:rPr>
              <a:t>Business Economics, Climate Change and the Environment</a:t>
            </a:r>
            <a:endParaRPr lang="en-GB" sz="2000" dirty="0">
              <a:effectLst/>
              <a:latin typeface="+mj-lt"/>
              <a:ea typeface="MS Mincho" panose="02020609040205080304" pitchFamily="49" charset="-128"/>
              <a:cs typeface="Times New Roman" panose="02020603050405020304" pitchFamily="18" charset="0"/>
            </a:endParaRPr>
          </a:p>
          <a:p>
            <a:pPr>
              <a:lnSpc>
                <a:spcPct val="100000"/>
              </a:lnSpc>
              <a:spcAft>
                <a:spcPts val="1200"/>
              </a:spcAft>
            </a:pPr>
            <a:r>
              <a:rPr lang="en-GB" sz="2000" dirty="0">
                <a:effectLst/>
                <a:latin typeface="+mj-lt"/>
                <a:ea typeface="MS Mincho" panose="02020609040205080304" pitchFamily="49" charset="-128"/>
                <a:cs typeface="Times New Roman" panose="02020603050405020304" pitchFamily="18" charset="0"/>
              </a:rPr>
              <a:t>Description: Provides a foundational understanding of how business economics interrelates with climate change and environmental challenges.</a:t>
            </a:r>
            <a:br>
              <a:rPr lang="en-GB" sz="2000" dirty="0">
                <a:effectLst/>
                <a:latin typeface="+mj-lt"/>
                <a:ea typeface="MS Mincho" panose="02020609040205080304" pitchFamily="49" charset="-128"/>
                <a:cs typeface="Times New Roman" panose="02020603050405020304" pitchFamily="18" charset="0"/>
              </a:rPr>
            </a:br>
            <a:r>
              <a:rPr lang="en-GB" sz="2000" dirty="0">
                <a:effectLst/>
                <a:latin typeface="+mj-lt"/>
                <a:ea typeface="MS Mincho" panose="02020609040205080304" pitchFamily="49" charset="-128"/>
                <a:cs typeface="Times New Roman" panose="02020603050405020304" pitchFamily="18" charset="0"/>
              </a:rPr>
              <a:t>Key SDGs Addressed: SDG 13, SDG 8</a:t>
            </a:r>
            <a:br>
              <a:rPr lang="en-GB" sz="2000" dirty="0">
                <a:effectLst/>
                <a:latin typeface="+mj-lt"/>
                <a:ea typeface="MS Mincho" panose="02020609040205080304" pitchFamily="49" charset="-128"/>
                <a:cs typeface="Times New Roman" panose="02020603050405020304" pitchFamily="18" charset="0"/>
              </a:rPr>
            </a:br>
            <a:endParaRPr lang="en-GB" sz="2000" dirty="0">
              <a:effectLst/>
              <a:latin typeface="+mj-lt"/>
              <a:ea typeface="MS Mincho" panose="02020609040205080304" pitchFamily="49" charset="-128"/>
              <a:cs typeface="Times New Roman" panose="02020603050405020304" pitchFamily="18" charset="0"/>
            </a:endParaRPr>
          </a:p>
          <a:p>
            <a:pPr>
              <a:lnSpc>
                <a:spcPct val="100000"/>
              </a:lnSpc>
              <a:spcAft>
                <a:spcPts val="1200"/>
              </a:spcAft>
            </a:pPr>
            <a:r>
              <a:rPr lang="en-GB" sz="2000" b="1" dirty="0">
                <a:effectLst/>
                <a:latin typeface="+mj-lt"/>
                <a:ea typeface="MS Mincho" panose="02020609040205080304" pitchFamily="49" charset="-128"/>
                <a:cs typeface="Times New Roman" panose="02020603050405020304" pitchFamily="18" charset="0"/>
              </a:rPr>
              <a:t>Strengths</a:t>
            </a:r>
            <a:endParaRPr lang="en-GB" sz="2000" dirty="0">
              <a:effectLst/>
              <a:latin typeface="+mj-lt"/>
              <a:ea typeface="MS Mincho" panose="02020609040205080304" pitchFamily="49" charset="-128"/>
              <a:cs typeface="Times New Roman" panose="02020603050405020304" pitchFamily="18" charset="0"/>
            </a:endParaRPr>
          </a:p>
          <a:p>
            <a:pPr marL="342900" lvl="0" indent="-342900">
              <a:lnSpc>
                <a:spcPct val="100000"/>
              </a:lnSpc>
              <a:spcAft>
                <a:spcPts val="1200"/>
              </a:spcAft>
              <a:buSzPts val="1000"/>
              <a:buFont typeface="Symbol" panose="05050102010706020507" pitchFamily="18" charset="2"/>
              <a:buChar char=""/>
              <a:tabLst>
                <a:tab pos="457200" algn="l"/>
              </a:tabLst>
            </a:pPr>
            <a:r>
              <a:rPr lang="en-GB" sz="2000" dirty="0">
                <a:effectLst/>
                <a:latin typeface="+mj-lt"/>
                <a:ea typeface="MS Mincho" panose="02020609040205080304" pitchFamily="49" charset="-128"/>
                <a:cs typeface="Times New Roman" panose="02020603050405020304" pitchFamily="18" charset="0"/>
              </a:rPr>
              <a:t>Focus on economic strategies to address environmental challenges.</a:t>
            </a:r>
          </a:p>
          <a:p>
            <a:pPr marL="342900" lvl="0" indent="-342900">
              <a:lnSpc>
                <a:spcPct val="100000"/>
              </a:lnSpc>
              <a:spcAft>
                <a:spcPts val="1200"/>
              </a:spcAft>
              <a:buSzPts val="1000"/>
              <a:buFont typeface="Symbol" panose="05050102010706020507" pitchFamily="18" charset="2"/>
              <a:buChar char=""/>
              <a:tabLst>
                <a:tab pos="457200" algn="l"/>
              </a:tabLst>
            </a:pPr>
            <a:r>
              <a:rPr lang="en-GB" sz="2000" dirty="0">
                <a:effectLst/>
                <a:latin typeface="+mj-lt"/>
                <a:ea typeface="MS Mincho" panose="02020609040205080304" pitchFamily="49" charset="-128"/>
                <a:cs typeface="Times New Roman" panose="02020603050405020304" pitchFamily="18" charset="0"/>
              </a:rPr>
              <a:t>Offers practical applications of business frameworks to sustainability issues.</a:t>
            </a:r>
            <a:br>
              <a:rPr lang="en-GB" sz="2000" dirty="0">
                <a:effectLst/>
                <a:latin typeface="+mj-lt"/>
                <a:ea typeface="MS Mincho" panose="02020609040205080304" pitchFamily="49" charset="-128"/>
                <a:cs typeface="Times New Roman" panose="02020603050405020304" pitchFamily="18" charset="0"/>
              </a:rPr>
            </a:br>
            <a:endParaRPr lang="en-GB" sz="2000" dirty="0">
              <a:effectLst/>
              <a:latin typeface="+mj-lt"/>
              <a:ea typeface="MS Mincho" panose="02020609040205080304" pitchFamily="49" charset="-128"/>
              <a:cs typeface="Times New Roman" panose="02020603050405020304" pitchFamily="18" charset="0"/>
            </a:endParaRPr>
          </a:p>
          <a:p>
            <a:pPr lvl="0">
              <a:lnSpc>
                <a:spcPct val="100000"/>
              </a:lnSpc>
              <a:spcAft>
                <a:spcPts val="1200"/>
              </a:spcAft>
              <a:buSzPts val="1000"/>
              <a:tabLst>
                <a:tab pos="457200" algn="l"/>
              </a:tabLst>
            </a:pPr>
            <a:r>
              <a:rPr lang="en-GB" sz="2000" b="1" dirty="0">
                <a:effectLst/>
                <a:latin typeface="+mj-lt"/>
                <a:ea typeface="MS Mincho" panose="02020609040205080304" pitchFamily="49" charset="-128"/>
                <a:cs typeface="Times New Roman" panose="02020603050405020304" pitchFamily="18" charset="0"/>
              </a:rPr>
              <a:t>Areas for Improvement</a:t>
            </a:r>
            <a:endParaRPr lang="en-GB" sz="2000" dirty="0">
              <a:effectLst/>
              <a:latin typeface="+mj-lt"/>
              <a:ea typeface="MS Mincho" panose="02020609040205080304" pitchFamily="49" charset="-128"/>
              <a:cs typeface="Times New Roman" panose="02020603050405020304" pitchFamily="18" charset="0"/>
            </a:endParaRPr>
          </a:p>
          <a:p>
            <a:pPr marL="342900" lvl="0" indent="-342900">
              <a:lnSpc>
                <a:spcPct val="100000"/>
              </a:lnSpc>
              <a:spcAft>
                <a:spcPts val="1200"/>
              </a:spcAft>
              <a:buSzPts val="1000"/>
              <a:buFont typeface="Symbol" panose="05050102010706020507" pitchFamily="18" charset="2"/>
              <a:buChar char=""/>
              <a:tabLst>
                <a:tab pos="457200" algn="l"/>
              </a:tabLst>
            </a:pPr>
            <a:r>
              <a:rPr lang="en-GB" sz="2000" dirty="0">
                <a:effectLst/>
                <a:latin typeface="+mj-lt"/>
                <a:ea typeface="MS Mincho" panose="02020609040205080304" pitchFamily="49" charset="-128"/>
                <a:cs typeface="Times New Roman" panose="02020603050405020304" pitchFamily="18" charset="0"/>
              </a:rPr>
              <a:t>Expand case studies on global environmental policies.</a:t>
            </a:r>
          </a:p>
          <a:p>
            <a:pPr marL="342900" lvl="0" indent="-342900">
              <a:lnSpc>
                <a:spcPct val="100000"/>
              </a:lnSpc>
              <a:spcAft>
                <a:spcPts val="1200"/>
              </a:spcAft>
              <a:buSzPts val="1000"/>
              <a:buFont typeface="Symbol" panose="05050102010706020507" pitchFamily="18" charset="2"/>
              <a:buChar char=""/>
              <a:tabLst>
                <a:tab pos="457200" algn="l"/>
              </a:tabLst>
            </a:pPr>
            <a:r>
              <a:rPr lang="en-GB" sz="2000" dirty="0">
                <a:effectLst/>
                <a:latin typeface="+mj-lt"/>
                <a:ea typeface="MS Mincho" panose="02020609040205080304" pitchFamily="49" charset="-128"/>
                <a:cs typeface="Times New Roman" panose="02020603050405020304" pitchFamily="18" charset="0"/>
              </a:rPr>
              <a:t>Include regional economic analyses related to climate change.</a:t>
            </a:r>
          </a:p>
          <a:p>
            <a:pPr>
              <a:lnSpc>
                <a:spcPct val="100000"/>
              </a:lnSpc>
              <a:spcAft>
                <a:spcPts val="1200"/>
              </a:spcAft>
            </a:pPr>
            <a:endParaRPr lang="en-GB" sz="2000" dirty="0">
              <a:latin typeface="+mj-lt"/>
            </a:endParaRPr>
          </a:p>
          <a:p>
            <a:pPr>
              <a:lnSpc>
                <a:spcPct val="100000"/>
              </a:lnSpc>
              <a:spcAft>
                <a:spcPts val="1200"/>
              </a:spcAft>
            </a:pPr>
            <a:endParaRPr lang="en-GB" sz="2000" dirty="0">
              <a:latin typeface="+mj-lt"/>
            </a:endParaRPr>
          </a:p>
          <a:p>
            <a:pPr>
              <a:lnSpc>
                <a:spcPct val="100000"/>
              </a:lnSpc>
              <a:spcAft>
                <a:spcPts val="1200"/>
              </a:spcAft>
            </a:pPr>
            <a:endParaRPr lang="en-GB" sz="2000" dirty="0">
              <a:latin typeface="+mj-lt"/>
            </a:endParaRPr>
          </a:p>
          <a:p>
            <a:pPr>
              <a:lnSpc>
                <a:spcPct val="100000"/>
              </a:lnSpc>
              <a:spcAft>
                <a:spcPts val="1200"/>
              </a:spcAft>
            </a:pPr>
            <a:endParaRPr lang="en-GB" sz="2000" dirty="0">
              <a:latin typeface="+mj-lt"/>
            </a:endParaRPr>
          </a:p>
          <a:p>
            <a:pPr>
              <a:lnSpc>
                <a:spcPct val="100000"/>
              </a:lnSpc>
              <a:spcAft>
                <a:spcPts val="1200"/>
              </a:spcAft>
            </a:pPr>
            <a:r>
              <a:rPr lang="en-GB" sz="2000" dirty="0">
                <a:latin typeface="+mj-lt"/>
              </a:rPr>
              <a:t> </a:t>
            </a:r>
          </a:p>
        </p:txBody>
      </p:sp>
    </p:spTree>
    <p:extLst>
      <p:ext uri="{BB962C8B-B14F-4D97-AF65-F5344CB8AC3E}">
        <p14:creationId xmlns:p14="http://schemas.microsoft.com/office/powerpoint/2010/main" val="3596070903"/>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DA025FB3-96CE-12BD-7BBF-A69E82872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477625-2550-7DDD-4D76-96DE591AEF1B}"/>
              </a:ext>
            </a:extLst>
          </p:cNvPr>
          <p:cNvSpPr>
            <a:spLocks noGrp="1"/>
          </p:cNvSpPr>
          <p:nvPr>
            <p:ph type="title"/>
          </p:nvPr>
        </p:nvSpPr>
        <p:spPr/>
        <p:txBody>
          <a:bodyPr/>
          <a:lstStyle/>
          <a:p>
            <a:r>
              <a:rPr lang="en-US" dirty="0"/>
              <a:t>Current mapping efforts using AI</a:t>
            </a:r>
          </a:p>
        </p:txBody>
      </p:sp>
      <p:sp>
        <p:nvSpPr>
          <p:cNvPr id="6" name="Date Placeholder 5">
            <a:extLst>
              <a:ext uri="{FF2B5EF4-FFF2-40B4-BE49-F238E27FC236}">
                <a16:creationId xmlns:a16="http://schemas.microsoft.com/office/drawing/2014/main" id="{9DAD710B-EE17-0682-3A13-C5548CC53687}"/>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8A7B1FAE-066B-A0F8-D7BE-2014285443BE}"/>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160CFBA9-701B-E022-9E1D-C1EDF620B869}"/>
              </a:ext>
            </a:extLst>
          </p:cNvPr>
          <p:cNvSpPr>
            <a:spLocks noGrp="1"/>
          </p:cNvSpPr>
          <p:nvPr>
            <p:ph type="sldNum" sz="quarter" idx="12"/>
          </p:nvPr>
        </p:nvSpPr>
        <p:spPr/>
        <p:txBody>
          <a:bodyPr/>
          <a:lstStyle/>
          <a:p>
            <a:fld id="{CBA53E11-492D-48B3-9F9B-09541CA2A39A}" type="slidenum">
              <a:rPr lang="en-GB" smtClean="0"/>
              <a:pPr/>
              <a:t>7</a:t>
            </a:fld>
            <a:endParaRPr lang="en-GB"/>
          </a:p>
        </p:txBody>
      </p:sp>
      <p:sp>
        <p:nvSpPr>
          <p:cNvPr id="4" name="Subtitle 3">
            <a:extLst>
              <a:ext uri="{FF2B5EF4-FFF2-40B4-BE49-F238E27FC236}">
                <a16:creationId xmlns:a16="http://schemas.microsoft.com/office/drawing/2014/main" id="{B04FE3CF-8B68-2E34-1587-5241E3DB37F6}"/>
              </a:ext>
            </a:extLst>
          </p:cNvPr>
          <p:cNvSpPr>
            <a:spLocks noGrp="1"/>
          </p:cNvSpPr>
          <p:nvPr>
            <p:ph type="subTitle" idx="13"/>
          </p:nvPr>
        </p:nvSpPr>
        <p:spPr/>
        <p:txBody>
          <a:bodyPr/>
          <a:lstStyle/>
          <a:p>
            <a:r>
              <a:rPr lang="en-US" dirty="0"/>
              <a:t>Example 2: Method</a:t>
            </a:r>
          </a:p>
        </p:txBody>
      </p:sp>
      <p:sp>
        <p:nvSpPr>
          <p:cNvPr id="3" name="TextBox 2">
            <a:extLst>
              <a:ext uri="{FF2B5EF4-FFF2-40B4-BE49-F238E27FC236}">
                <a16:creationId xmlns:a16="http://schemas.microsoft.com/office/drawing/2014/main" id="{580B51BB-8260-9CCB-DD02-FA66AC1FF164}"/>
              </a:ext>
            </a:extLst>
          </p:cNvPr>
          <p:cNvSpPr txBox="1"/>
          <p:nvPr/>
        </p:nvSpPr>
        <p:spPr>
          <a:xfrm>
            <a:off x="814920" y="1071085"/>
            <a:ext cx="10880651" cy="5226919"/>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rtl="0">
              <a:lnSpc>
                <a:spcPct val="100000"/>
              </a:lnSpc>
            </a:pPr>
            <a:r>
              <a:rPr lang="en-GB" sz="2000" b="1" i="0" u="none" strike="noStrike" dirty="0">
                <a:solidFill>
                  <a:srgbClr val="000000"/>
                </a:solidFill>
                <a:effectLst/>
              </a:rPr>
              <a:t>AI Extraction instructions</a:t>
            </a:r>
            <a:endParaRPr lang="en-GB" sz="2000" b="0" dirty="0">
              <a:effectLst/>
            </a:endParaRPr>
          </a:p>
          <a:p>
            <a:pPr rtl="0">
              <a:lnSpc>
                <a:spcPct val="100000"/>
              </a:lnSpc>
            </a:pPr>
            <a:r>
              <a:rPr lang="en-GB" sz="2000" b="0" i="0" u="none" strike="noStrike" dirty="0">
                <a:solidFill>
                  <a:srgbClr val="000000"/>
                </a:solidFill>
                <a:effectLst/>
              </a:rPr>
              <a:t>Extract content from educational materials that shows clear, explicit connections to UN Sustainable Development Goals (SDGs). For each potential quote:</a:t>
            </a:r>
            <a:endParaRPr lang="en-GB" sz="2000" b="0" dirty="0">
              <a:effectLst/>
            </a:endParaRPr>
          </a:p>
          <a:p>
            <a:pPr rtl="0">
              <a:lnSpc>
                <a:spcPct val="100000"/>
              </a:lnSpc>
            </a:pPr>
            <a:r>
              <a:rPr lang="en-GB" sz="2000" b="0" i="0" u="none" strike="noStrike" dirty="0">
                <a:solidFill>
                  <a:srgbClr val="000000"/>
                </a:solidFill>
                <a:effectLst/>
              </a:rPr>
              <a:t>Content MUST:</a:t>
            </a:r>
            <a:endParaRPr lang="en-GB" sz="2000" b="0" dirty="0">
              <a:effectLst/>
            </a:endParaRPr>
          </a:p>
          <a:p>
            <a:pPr rtl="0">
              <a:lnSpc>
                <a:spcPct val="100000"/>
              </a:lnSpc>
            </a:pPr>
            <a:r>
              <a:rPr lang="en-GB" sz="2000" b="0" i="0" u="none" strike="noStrike" dirty="0">
                <a:solidFill>
                  <a:srgbClr val="000000"/>
                </a:solidFill>
                <a:effectLst/>
              </a:rPr>
              <a:t>1. Show clear, explicit connection to SDGs - not general academic concepts</a:t>
            </a:r>
            <a:endParaRPr lang="en-GB" sz="2000" b="0" dirty="0">
              <a:effectLst/>
            </a:endParaRPr>
          </a:p>
          <a:p>
            <a:pPr rtl="0">
              <a:lnSpc>
                <a:spcPct val="100000"/>
              </a:lnSpc>
            </a:pPr>
            <a:r>
              <a:rPr lang="en-GB" sz="2000" b="0" i="0" u="none" strike="noStrike" dirty="0">
                <a:solidFill>
                  <a:srgbClr val="000000"/>
                </a:solidFill>
                <a:effectLst/>
              </a:rPr>
              <a:t>2. Be 2-3 sentences minimum of verbatim text</a:t>
            </a:r>
            <a:endParaRPr lang="en-GB" sz="2000" b="0" dirty="0">
              <a:effectLst/>
            </a:endParaRPr>
          </a:p>
          <a:p>
            <a:pPr rtl="0">
              <a:lnSpc>
                <a:spcPct val="100000"/>
              </a:lnSpc>
            </a:pPr>
            <a:r>
              <a:rPr lang="en-GB" sz="2000" b="0" i="0" u="none" strike="noStrike" dirty="0">
                <a:solidFill>
                  <a:srgbClr val="000000"/>
                </a:solidFill>
                <a:effectLst/>
              </a:rPr>
              <a:t>3. Demonstrate specific sustainable development context ….</a:t>
            </a:r>
            <a:endParaRPr lang="en-GB" sz="2000" b="1" i="0" u="none" strike="noStrike" dirty="0">
              <a:solidFill>
                <a:srgbClr val="000000"/>
              </a:solidFill>
              <a:effectLst/>
            </a:endParaRPr>
          </a:p>
          <a:p>
            <a:pPr rtl="0">
              <a:lnSpc>
                <a:spcPct val="100000"/>
              </a:lnSpc>
            </a:pPr>
            <a:endParaRPr lang="en-GB" sz="2000" b="1" dirty="0">
              <a:solidFill>
                <a:srgbClr val="000000"/>
              </a:solidFill>
            </a:endParaRPr>
          </a:p>
          <a:p>
            <a:pPr rtl="0">
              <a:lnSpc>
                <a:spcPct val="100000"/>
              </a:lnSpc>
            </a:pPr>
            <a:r>
              <a:rPr lang="en-GB" sz="2000" b="1" i="0" u="none" strike="noStrike" dirty="0" err="1">
                <a:solidFill>
                  <a:srgbClr val="000000"/>
                </a:solidFill>
                <a:effectLst/>
              </a:rPr>
              <a:t>ai_summary_instructions</a:t>
            </a:r>
            <a:endParaRPr lang="en-GB" sz="2000" b="0" dirty="0">
              <a:effectLst/>
            </a:endParaRPr>
          </a:p>
          <a:p>
            <a:pPr rtl="0">
              <a:lnSpc>
                <a:spcPct val="100000"/>
              </a:lnSpc>
            </a:pPr>
            <a:r>
              <a:rPr lang="en-GB" sz="2000" b="0" i="0" u="none" strike="noStrike" dirty="0">
                <a:solidFill>
                  <a:srgbClr val="000000"/>
                </a:solidFill>
                <a:effectLst/>
              </a:rPr>
              <a:t>Provide a concise paragraph that: </a:t>
            </a:r>
            <a:endParaRPr lang="en-GB" sz="2000" b="0" dirty="0">
              <a:effectLst/>
            </a:endParaRPr>
          </a:p>
          <a:p>
            <a:pPr rtl="0">
              <a:lnSpc>
                <a:spcPct val="100000"/>
              </a:lnSpc>
            </a:pPr>
            <a:r>
              <a:rPr lang="en-GB" sz="2000" b="0" i="0" u="none" strike="noStrike" dirty="0">
                <a:solidFill>
                  <a:srgbClr val="000000"/>
                </a:solidFill>
                <a:effectLst/>
              </a:rPr>
              <a:t>1) Identifies the 2-3 most prominent SDG themes found in the content, backed by frequency counts, </a:t>
            </a:r>
            <a:endParaRPr lang="en-GB" sz="2000" b="0" dirty="0">
              <a:effectLst/>
            </a:endParaRPr>
          </a:p>
          <a:p>
            <a:pPr rtl="0">
              <a:lnSpc>
                <a:spcPct val="100000"/>
              </a:lnSpc>
            </a:pPr>
            <a:r>
              <a:rPr lang="en-GB" sz="2000" b="0" i="0" u="none" strike="noStrike" dirty="0">
                <a:solidFill>
                  <a:srgbClr val="000000"/>
                </a:solidFill>
                <a:effectLst/>
              </a:rPr>
              <a:t>2) Notes any obvious gaps by identifying 1-2 missing or underrepresented SDGs that could naturally fit the material's context …</a:t>
            </a:r>
          </a:p>
          <a:p>
            <a:pPr algn="ctr" rtl="0">
              <a:lnSpc>
                <a:spcPct val="100000"/>
              </a:lnSpc>
            </a:pPr>
            <a:r>
              <a:rPr lang="en-GB" sz="1800" dirty="0">
                <a:solidFill>
                  <a:srgbClr val="000000"/>
                </a:solidFill>
                <a:latin typeface="Arial" panose="020B0604020202020204" pitchFamily="34" charset="0"/>
              </a:rPr>
              <a:t>SDG prompt </a:t>
            </a:r>
            <a:r>
              <a:rPr lang="en-GB" sz="1800" dirty="0">
                <a:solidFill>
                  <a:srgbClr val="000000"/>
                </a:solidFill>
                <a:latin typeface="Arial" panose="020B0604020202020204" pitchFamily="34" charset="0"/>
                <a:hlinkClick r:id="rId3"/>
              </a:rPr>
              <a:t>here</a:t>
            </a:r>
            <a:br>
              <a:rPr lang="en-GB" sz="1600" dirty="0"/>
            </a:br>
            <a:endParaRPr lang="en-GB" sz="2200" b="1"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r>
              <a:rPr lang="en-GB" sz="2200" dirty="0"/>
              <a:t> </a:t>
            </a:r>
          </a:p>
        </p:txBody>
      </p:sp>
    </p:spTree>
    <p:extLst>
      <p:ext uri="{BB962C8B-B14F-4D97-AF65-F5344CB8AC3E}">
        <p14:creationId xmlns:p14="http://schemas.microsoft.com/office/powerpoint/2010/main" val="120273151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6DEA9B59-4C6B-78DB-9145-88C65FFD65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57A2D-20DF-966D-87D2-05E53C46E090}"/>
              </a:ext>
            </a:extLst>
          </p:cNvPr>
          <p:cNvSpPr>
            <a:spLocks noGrp="1"/>
          </p:cNvSpPr>
          <p:nvPr>
            <p:ph type="title"/>
          </p:nvPr>
        </p:nvSpPr>
        <p:spPr/>
        <p:txBody>
          <a:bodyPr/>
          <a:lstStyle/>
          <a:p>
            <a:r>
              <a:rPr lang="en-US" dirty="0"/>
              <a:t>Current mapping efforts using AI</a:t>
            </a:r>
          </a:p>
        </p:txBody>
      </p:sp>
      <p:sp>
        <p:nvSpPr>
          <p:cNvPr id="6" name="Date Placeholder 5">
            <a:extLst>
              <a:ext uri="{FF2B5EF4-FFF2-40B4-BE49-F238E27FC236}">
                <a16:creationId xmlns:a16="http://schemas.microsoft.com/office/drawing/2014/main" id="{3ACA92E5-9A61-638F-33D1-2103CAC21D3F}"/>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4988BBD2-A5D1-FD63-2FA4-5D62B395A322}"/>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98FAEFC9-685C-F139-0BFB-B08114E5F0B4}"/>
              </a:ext>
            </a:extLst>
          </p:cNvPr>
          <p:cNvSpPr>
            <a:spLocks noGrp="1"/>
          </p:cNvSpPr>
          <p:nvPr>
            <p:ph type="sldNum" sz="quarter" idx="12"/>
          </p:nvPr>
        </p:nvSpPr>
        <p:spPr/>
        <p:txBody>
          <a:bodyPr/>
          <a:lstStyle/>
          <a:p>
            <a:fld id="{CBA53E11-492D-48B3-9F9B-09541CA2A39A}" type="slidenum">
              <a:rPr lang="en-GB" smtClean="0"/>
              <a:pPr/>
              <a:t>8</a:t>
            </a:fld>
            <a:endParaRPr lang="en-GB"/>
          </a:p>
        </p:txBody>
      </p:sp>
      <p:sp>
        <p:nvSpPr>
          <p:cNvPr id="4" name="Subtitle 3">
            <a:extLst>
              <a:ext uri="{FF2B5EF4-FFF2-40B4-BE49-F238E27FC236}">
                <a16:creationId xmlns:a16="http://schemas.microsoft.com/office/drawing/2014/main" id="{623FC1AC-227E-BA6D-964A-6A67E2165B94}"/>
              </a:ext>
            </a:extLst>
          </p:cNvPr>
          <p:cNvSpPr>
            <a:spLocks noGrp="1"/>
          </p:cNvSpPr>
          <p:nvPr>
            <p:ph type="subTitle" idx="13"/>
          </p:nvPr>
        </p:nvSpPr>
        <p:spPr>
          <a:xfrm>
            <a:off x="324743" y="580010"/>
            <a:ext cx="11540763" cy="371567"/>
          </a:xfrm>
        </p:spPr>
        <p:txBody>
          <a:bodyPr/>
          <a:lstStyle/>
          <a:p>
            <a:r>
              <a:rPr lang="en-US" dirty="0"/>
              <a:t>Example 2: </a:t>
            </a:r>
            <a:r>
              <a:rPr lang="en-US" dirty="0">
                <a:hlinkClick r:id="rId3"/>
              </a:rPr>
              <a:t>Results</a:t>
            </a:r>
            <a:endParaRPr lang="en-US" dirty="0"/>
          </a:p>
        </p:txBody>
      </p:sp>
      <p:sp>
        <p:nvSpPr>
          <p:cNvPr id="3" name="TextBox 2">
            <a:extLst>
              <a:ext uri="{FF2B5EF4-FFF2-40B4-BE49-F238E27FC236}">
                <a16:creationId xmlns:a16="http://schemas.microsoft.com/office/drawing/2014/main" id="{58626486-DA22-E8FB-E148-5232A671F791}"/>
              </a:ext>
            </a:extLst>
          </p:cNvPr>
          <p:cNvSpPr txBox="1"/>
          <p:nvPr/>
        </p:nvSpPr>
        <p:spPr>
          <a:xfrm>
            <a:off x="814920" y="1166782"/>
            <a:ext cx="10880651" cy="3873051"/>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rtl="0">
              <a:lnSpc>
                <a:spcPct val="100000"/>
              </a:lnSpc>
            </a:pPr>
            <a:br>
              <a:rPr lang="en-GB" sz="1600" dirty="0"/>
            </a:br>
            <a:endParaRPr lang="en-GB" sz="2200" b="1"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r>
              <a:rPr lang="en-GB" sz="2200" dirty="0"/>
              <a:t> </a:t>
            </a:r>
          </a:p>
        </p:txBody>
      </p:sp>
      <p:sp>
        <p:nvSpPr>
          <p:cNvPr id="5" name="TextBox 4">
            <a:extLst>
              <a:ext uri="{FF2B5EF4-FFF2-40B4-BE49-F238E27FC236}">
                <a16:creationId xmlns:a16="http://schemas.microsoft.com/office/drawing/2014/main" id="{714D161E-CB8B-C24B-FC80-5C1500E817AC}"/>
              </a:ext>
            </a:extLst>
          </p:cNvPr>
          <p:cNvSpPr txBox="1"/>
          <p:nvPr/>
        </p:nvSpPr>
        <p:spPr>
          <a:xfrm>
            <a:off x="814920" y="1305011"/>
            <a:ext cx="10880651" cy="4861873"/>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marL="342900" indent="-342900" rtl="0">
              <a:lnSpc>
                <a:spcPct val="100000"/>
              </a:lnSpc>
              <a:spcAft>
                <a:spcPts val="1200"/>
              </a:spcAft>
              <a:buFont typeface="Arial" panose="020B0604020202020204" pitchFamily="34" charset="0"/>
              <a:buChar char="•"/>
            </a:pPr>
            <a:r>
              <a:rPr lang="en-GB" sz="2200" b="0" i="0" dirty="0">
                <a:solidFill>
                  <a:srgbClr val="000000"/>
                </a:solidFill>
                <a:effectLst/>
                <a:cs typeface="Arial" panose="020B0604020202020204" pitchFamily="34" charset="0"/>
              </a:rPr>
              <a:t>The content predominantly focuses on two Sustainable Development Goals (SDGs): "8 - Decent Work &amp; Economic Growth" with 9 mentions, and "3 - Good Health &amp; Well-being" with 4 mentions. </a:t>
            </a:r>
          </a:p>
          <a:p>
            <a:pPr marL="342900" indent="-342900" rtl="0">
              <a:lnSpc>
                <a:spcPct val="100000"/>
              </a:lnSpc>
              <a:spcAft>
                <a:spcPts val="1200"/>
              </a:spcAft>
              <a:buFont typeface="Arial" panose="020B0604020202020204" pitchFamily="34" charset="0"/>
              <a:buChar char="•"/>
            </a:pPr>
            <a:r>
              <a:rPr lang="en-GB" sz="2200" b="0" i="0" dirty="0">
                <a:solidFill>
                  <a:srgbClr val="000000"/>
                </a:solidFill>
                <a:effectLst/>
                <a:cs typeface="Arial" panose="020B0604020202020204" pitchFamily="34" charset="0"/>
              </a:rPr>
              <a:t>These SDGs emphasize promoting fair </a:t>
            </a:r>
            <a:r>
              <a:rPr lang="en-GB" sz="2200" b="0" i="0" dirty="0" err="1">
                <a:solidFill>
                  <a:srgbClr val="000000"/>
                </a:solidFill>
                <a:effectLst/>
                <a:cs typeface="Arial" panose="020B0604020202020204" pitchFamily="34" charset="0"/>
              </a:rPr>
              <a:t>labor</a:t>
            </a:r>
            <a:r>
              <a:rPr lang="en-GB" sz="2200" b="0" i="0" dirty="0">
                <a:solidFill>
                  <a:srgbClr val="000000"/>
                </a:solidFill>
                <a:effectLst/>
                <a:cs typeface="Arial" panose="020B0604020202020204" pitchFamily="34" charset="0"/>
              </a:rPr>
              <a:t> practices, job security, and employee well-being. </a:t>
            </a:r>
          </a:p>
          <a:p>
            <a:pPr marL="342900" indent="-342900" rtl="0">
              <a:lnSpc>
                <a:spcPct val="100000"/>
              </a:lnSpc>
              <a:spcAft>
                <a:spcPts val="1200"/>
              </a:spcAft>
              <a:buFont typeface="Arial" panose="020B0604020202020204" pitchFamily="34" charset="0"/>
              <a:buChar char="•"/>
            </a:pPr>
            <a:r>
              <a:rPr lang="en-GB" sz="2200" b="0" i="0" dirty="0">
                <a:solidFill>
                  <a:srgbClr val="000000"/>
                </a:solidFill>
                <a:effectLst/>
                <a:cs typeface="Arial" panose="020B0604020202020204" pitchFamily="34" charset="0"/>
              </a:rPr>
              <a:t>There is also a notable reference to "10 - Reduced Inequalities" with 2 mentions, highlighting the importance of workplace diversity and inclusion. </a:t>
            </a:r>
          </a:p>
          <a:p>
            <a:pPr marL="342900" indent="-342900" rtl="0">
              <a:lnSpc>
                <a:spcPct val="100000"/>
              </a:lnSpc>
              <a:spcAft>
                <a:spcPts val="1200"/>
              </a:spcAft>
              <a:buFont typeface="Arial" panose="020B0604020202020204" pitchFamily="34" charset="0"/>
              <a:buChar char="•"/>
            </a:pPr>
            <a:r>
              <a:rPr lang="en-GB" sz="2200" b="0" i="0" dirty="0">
                <a:solidFill>
                  <a:srgbClr val="000000"/>
                </a:solidFill>
                <a:effectLst/>
                <a:cs typeface="Arial" panose="020B0604020202020204" pitchFamily="34" charset="0"/>
              </a:rPr>
              <a:t>An observed gap is the underrepresentation of "5 - Gender Equality," which could be naturally incorporated given the context of workplace dynamics and inclusion. </a:t>
            </a:r>
          </a:p>
          <a:p>
            <a:pPr marL="342900" indent="-342900" rtl="0">
              <a:lnSpc>
                <a:spcPct val="100000"/>
              </a:lnSpc>
              <a:spcAft>
                <a:spcPts val="1200"/>
              </a:spcAft>
              <a:buFont typeface="Arial" panose="020B0604020202020204" pitchFamily="34" charset="0"/>
              <a:buChar char="•"/>
            </a:pPr>
            <a:r>
              <a:rPr lang="en-GB" sz="2200" b="0" i="0" dirty="0">
                <a:solidFill>
                  <a:srgbClr val="000000"/>
                </a:solidFill>
                <a:effectLst/>
                <a:cs typeface="Arial" panose="020B0604020202020204" pitchFamily="34" charset="0"/>
              </a:rPr>
              <a:t>To integrate this SDG, the content could include discussions or case studies on gender parity initiatives within organizations, focusing on equal opportunities and representation for all genders.</a:t>
            </a:r>
            <a:br>
              <a:rPr lang="en-GB" sz="2200" dirty="0"/>
            </a:br>
            <a:endParaRPr lang="en-GB" sz="2200" b="1"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endParaRPr lang="en-GB" sz="2200" dirty="0"/>
          </a:p>
          <a:p>
            <a:pPr>
              <a:lnSpc>
                <a:spcPct val="100000"/>
              </a:lnSpc>
            </a:pPr>
            <a:r>
              <a:rPr lang="en-GB" sz="2200" dirty="0"/>
              <a:t> </a:t>
            </a:r>
          </a:p>
        </p:txBody>
      </p:sp>
    </p:spTree>
    <p:extLst>
      <p:ext uri="{BB962C8B-B14F-4D97-AF65-F5344CB8AC3E}">
        <p14:creationId xmlns:p14="http://schemas.microsoft.com/office/powerpoint/2010/main" val="1973417707"/>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A843998-D47E-51A5-FCA0-D4A15745F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99802-B51C-B3B9-7C5B-7FCAC5079D1D}"/>
              </a:ext>
            </a:extLst>
          </p:cNvPr>
          <p:cNvSpPr>
            <a:spLocks noGrp="1"/>
          </p:cNvSpPr>
          <p:nvPr>
            <p:ph type="title"/>
          </p:nvPr>
        </p:nvSpPr>
        <p:spPr/>
        <p:txBody>
          <a:bodyPr/>
          <a:lstStyle/>
          <a:p>
            <a:r>
              <a:rPr lang="en-US" dirty="0"/>
              <a:t>Current efforts using AI</a:t>
            </a:r>
          </a:p>
        </p:txBody>
      </p:sp>
      <p:sp>
        <p:nvSpPr>
          <p:cNvPr id="6" name="Date Placeholder 5">
            <a:extLst>
              <a:ext uri="{FF2B5EF4-FFF2-40B4-BE49-F238E27FC236}">
                <a16:creationId xmlns:a16="http://schemas.microsoft.com/office/drawing/2014/main" id="{B2351C56-C769-99D2-864E-F08957FF19A7}"/>
              </a:ext>
            </a:extLst>
          </p:cNvPr>
          <p:cNvSpPr>
            <a:spLocks noGrp="1"/>
          </p:cNvSpPr>
          <p:nvPr>
            <p:ph type="dt" sz="half" idx="10"/>
          </p:nvPr>
        </p:nvSpPr>
        <p:spPr/>
        <p:txBody>
          <a:bodyPr/>
          <a:lstStyle/>
          <a:p>
            <a:fld id="{7423F43A-6002-45B0-A9E7-0C3B8918E140}" type="datetime1">
              <a:rPr lang="en-GB" smtClean="0"/>
              <a:t>24/03/2025</a:t>
            </a:fld>
            <a:endParaRPr lang="en-GB"/>
          </a:p>
        </p:txBody>
      </p:sp>
      <p:sp>
        <p:nvSpPr>
          <p:cNvPr id="7" name="Footer Placeholder 6">
            <a:extLst>
              <a:ext uri="{FF2B5EF4-FFF2-40B4-BE49-F238E27FC236}">
                <a16:creationId xmlns:a16="http://schemas.microsoft.com/office/drawing/2014/main" id="{B7C342E8-F652-24AA-1EC8-97FA37E4CB30}"/>
              </a:ext>
            </a:extLst>
          </p:cNvPr>
          <p:cNvSpPr>
            <a:spLocks noGrp="1"/>
          </p:cNvSpPr>
          <p:nvPr>
            <p:ph type="ftr" sz="quarter" idx="11"/>
          </p:nvPr>
        </p:nvSpPr>
        <p:spPr/>
        <p:txBody>
          <a:bodyPr/>
          <a:lstStyle/>
          <a:p>
            <a:r>
              <a:rPr lang="en-GB" dirty="0"/>
              <a:t>Festival of Learning and Teaching 2025</a:t>
            </a:r>
          </a:p>
        </p:txBody>
      </p:sp>
      <p:sp>
        <p:nvSpPr>
          <p:cNvPr id="8" name="Slide Number Placeholder 7">
            <a:extLst>
              <a:ext uri="{FF2B5EF4-FFF2-40B4-BE49-F238E27FC236}">
                <a16:creationId xmlns:a16="http://schemas.microsoft.com/office/drawing/2014/main" id="{9968C227-92D0-B7B1-FE77-3C4F51EE2CEC}"/>
              </a:ext>
            </a:extLst>
          </p:cNvPr>
          <p:cNvSpPr>
            <a:spLocks noGrp="1"/>
          </p:cNvSpPr>
          <p:nvPr>
            <p:ph type="sldNum" sz="quarter" idx="12"/>
          </p:nvPr>
        </p:nvSpPr>
        <p:spPr/>
        <p:txBody>
          <a:bodyPr/>
          <a:lstStyle/>
          <a:p>
            <a:fld id="{CBA53E11-492D-48B3-9F9B-09541CA2A39A}" type="slidenum">
              <a:rPr lang="en-GB" smtClean="0"/>
              <a:pPr/>
              <a:t>9</a:t>
            </a:fld>
            <a:endParaRPr lang="en-GB"/>
          </a:p>
        </p:txBody>
      </p:sp>
      <p:sp>
        <p:nvSpPr>
          <p:cNvPr id="4" name="Subtitle 3">
            <a:extLst>
              <a:ext uri="{FF2B5EF4-FFF2-40B4-BE49-F238E27FC236}">
                <a16:creationId xmlns:a16="http://schemas.microsoft.com/office/drawing/2014/main" id="{5FA1F05A-ACDD-491C-0466-F0D49B8A0EB1}"/>
              </a:ext>
            </a:extLst>
          </p:cNvPr>
          <p:cNvSpPr>
            <a:spLocks noGrp="1"/>
          </p:cNvSpPr>
          <p:nvPr>
            <p:ph type="subTitle" idx="13"/>
          </p:nvPr>
        </p:nvSpPr>
        <p:spPr/>
        <p:txBody>
          <a:bodyPr/>
          <a:lstStyle/>
          <a:p>
            <a:r>
              <a:rPr lang="en-US" dirty="0"/>
              <a:t>Benefits and Limitations of this approach</a:t>
            </a:r>
          </a:p>
        </p:txBody>
      </p:sp>
      <p:sp>
        <p:nvSpPr>
          <p:cNvPr id="3" name="TextBox 2">
            <a:extLst>
              <a:ext uri="{FF2B5EF4-FFF2-40B4-BE49-F238E27FC236}">
                <a16:creationId xmlns:a16="http://schemas.microsoft.com/office/drawing/2014/main" id="{F9DABF57-0A62-0936-B8CC-1C34180EFABE}"/>
              </a:ext>
            </a:extLst>
          </p:cNvPr>
          <p:cNvSpPr txBox="1"/>
          <p:nvPr/>
        </p:nvSpPr>
        <p:spPr>
          <a:xfrm>
            <a:off x="712381" y="1359959"/>
            <a:ext cx="4676332" cy="2467762"/>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algn="ctr">
              <a:lnSpc>
                <a:spcPct val="100000"/>
              </a:lnSpc>
              <a:spcAft>
                <a:spcPts val="1200"/>
              </a:spcAft>
            </a:pPr>
            <a:r>
              <a:rPr lang="en-GB" sz="2200" b="1" dirty="0"/>
              <a:t>Benefits?</a:t>
            </a:r>
          </a:p>
          <a:p>
            <a:pPr marL="342900" indent="-342900">
              <a:lnSpc>
                <a:spcPct val="100000"/>
              </a:lnSpc>
              <a:spcAft>
                <a:spcPts val="1200"/>
              </a:spcAft>
              <a:buFont typeface="Arial" panose="020B0604020202020204" pitchFamily="34" charset="0"/>
              <a:buChar char="•"/>
            </a:pPr>
            <a:r>
              <a:rPr lang="en-GB" sz="2200" dirty="0"/>
              <a:t>A relatively quick approach – simply requires providing relevant materials</a:t>
            </a:r>
          </a:p>
          <a:p>
            <a:pPr marL="342900" indent="-342900">
              <a:lnSpc>
                <a:spcPct val="100000"/>
              </a:lnSpc>
              <a:spcAft>
                <a:spcPts val="1200"/>
              </a:spcAft>
              <a:buFont typeface="Arial" panose="020B0604020202020204" pitchFamily="34" charset="0"/>
              <a:buChar char="•"/>
            </a:pPr>
            <a:r>
              <a:rPr lang="en-GB" sz="2200" dirty="0"/>
              <a:t>Offer clear guidance</a:t>
            </a:r>
          </a:p>
          <a:p>
            <a:pPr marL="342900" indent="-342900">
              <a:lnSpc>
                <a:spcPct val="100000"/>
              </a:lnSpc>
              <a:spcAft>
                <a:spcPts val="1200"/>
              </a:spcAft>
              <a:buFont typeface="Arial" panose="020B0604020202020204" pitchFamily="34" charset="0"/>
              <a:buChar char="•"/>
            </a:pPr>
            <a:r>
              <a:rPr lang="en-GB" sz="2200" dirty="0"/>
              <a:t>Practical and easy to implement</a:t>
            </a:r>
          </a:p>
          <a:p>
            <a:pPr>
              <a:lnSpc>
                <a:spcPct val="100000"/>
              </a:lnSpc>
              <a:spcAft>
                <a:spcPts val="1200"/>
              </a:spcAft>
            </a:pPr>
            <a:endParaRPr lang="en-GB" sz="2200" dirty="0"/>
          </a:p>
          <a:p>
            <a:pPr>
              <a:lnSpc>
                <a:spcPct val="100000"/>
              </a:lnSpc>
              <a:spcAft>
                <a:spcPts val="1200"/>
              </a:spcAft>
            </a:pPr>
            <a:endParaRPr lang="en-GB" sz="2200" dirty="0"/>
          </a:p>
          <a:p>
            <a:pPr>
              <a:lnSpc>
                <a:spcPct val="100000"/>
              </a:lnSpc>
              <a:spcAft>
                <a:spcPts val="1200"/>
              </a:spcAft>
            </a:pPr>
            <a:r>
              <a:rPr lang="en-GB" sz="2200" dirty="0"/>
              <a:t> </a:t>
            </a:r>
          </a:p>
        </p:txBody>
      </p:sp>
      <p:sp>
        <p:nvSpPr>
          <p:cNvPr id="5" name="TextBox 4">
            <a:extLst>
              <a:ext uri="{FF2B5EF4-FFF2-40B4-BE49-F238E27FC236}">
                <a16:creationId xmlns:a16="http://schemas.microsoft.com/office/drawing/2014/main" id="{8A870BB3-0BDE-09B2-EA15-173F2B24D80F}"/>
              </a:ext>
            </a:extLst>
          </p:cNvPr>
          <p:cNvSpPr txBox="1"/>
          <p:nvPr/>
        </p:nvSpPr>
        <p:spPr>
          <a:xfrm>
            <a:off x="6552956" y="1359959"/>
            <a:ext cx="5107415" cy="3435325"/>
          </a:xfrm>
          <a:prstGeom prst="rect">
            <a:avLst/>
          </a:prstGeom>
        </p:spPr>
        <p:txBody>
          <a:bodyPr vert="horz" lIns="0" tIns="0" rIns="0" bIns="0" rtlCol="0">
            <a:noAutofit/>
          </a:bodyPr>
          <a:lstStyle>
            <a:lvl1pPr indent="0" defTabSz="685765">
              <a:lnSpc>
                <a:spcPts val="2652"/>
              </a:lnSpc>
              <a:spcBef>
                <a:spcPts val="0"/>
              </a:spcBef>
              <a:spcAft>
                <a:spcPts val="589"/>
              </a:spcAft>
              <a:buFont typeface="Arial" panose="020B0604020202020204" pitchFamily="34" charset="0"/>
              <a:buNone/>
              <a:defRPr sz="2400"/>
            </a:lvl1pPr>
            <a:lvl2pPr marL="214793" indent="-214793" defTabSz="685765">
              <a:lnSpc>
                <a:spcPts val="2652"/>
              </a:lnSpc>
              <a:spcBef>
                <a:spcPts val="0"/>
              </a:spcBef>
              <a:spcAft>
                <a:spcPts val="589"/>
              </a:spcAft>
              <a:buFont typeface="Arial" charset="0"/>
              <a:buChar char="•"/>
              <a:defRPr sz="2100" b="0">
                <a:latin typeface="+mj-lt"/>
              </a:defRPr>
            </a:lvl2pPr>
            <a:lvl3pPr marL="485272" indent="-214793" defTabSz="685765">
              <a:lnSpc>
                <a:spcPts val="2652"/>
              </a:lnSpc>
              <a:spcBef>
                <a:spcPts val="0"/>
              </a:spcBef>
              <a:spcAft>
                <a:spcPts val="589"/>
              </a:spcAft>
              <a:buClr>
                <a:schemeClr val="accent1"/>
              </a:buClr>
              <a:buFont typeface=".HelveticaNeueDeskInterface-Regular" charset="0"/>
              <a:buChar char="–"/>
              <a:tabLst/>
              <a:defRPr sz="2100"/>
            </a:lvl3pPr>
            <a:lvl4pPr marL="323984" indent="-161991" defTabSz="685765">
              <a:lnSpc>
                <a:spcPts val="2652"/>
              </a:lnSpc>
              <a:spcBef>
                <a:spcPts val="0"/>
              </a:spcBef>
              <a:spcAft>
                <a:spcPts val="589"/>
              </a:spcAft>
              <a:buClr>
                <a:schemeClr val="accent1"/>
              </a:buClr>
              <a:buFont typeface="Arial" panose="020B0604020202020204" pitchFamily="34" charset="0"/>
              <a:buChar char="•"/>
              <a:defRPr sz="2100"/>
            </a:lvl4pPr>
            <a:lvl5pPr marL="485975" indent="-161991" defTabSz="685765">
              <a:lnSpc>
                <a:spcPts val="2652"/>
              </a:lnSpc>
              <a:spcBef>
                <a:spcPts val="0"/>
              </a:spcBef>
              <a:spcAft>
                <a:spcPts val="589"/>
              </a:spcAft>
              <a:buClr>
                <a:schemeClr val="accent1"/>
              </a:buClr>
              <a:buFont typeface="Arial" panose="020B0604020202020204" pitchFamily="34" charset="0"/>
              <a:buChar char="•"/>
              <a:defRPr sz="2100"/>
            </a:lvl5pPr>
            <a:lvl6pPr marL="1885853" indent="-171441" defTabSz="685765">
              <a:lnSpc>
                <a:spcPct val="90000"/>
              </a:lnSpc>
              <a:spcBef>
                <a:spcPts val="375"/>
              </a:spcBef>
              <a:buFont typeface="Arial" panose="020B0604020202020204" pitchFamily="34" charset="0"/>
              <a:buChar char="•"/>
              <a:defRPr sz="1600"/>
            </a:lvl6pPr>
            <a:lvl7pPr marL="2228736" indent="-171441" defTabSz="685765">
              <a:lnSpc>
                <a:spcPct val="90000"/>
              </a:lnSpc>
              <a:spcBef>
                <a:spcPts val="375"/>
              </a:spcBef>
              <a:buFont typeface="Arial" panose="020B0604020202020204" pitchFamily="34" charset="0"/>
              <a:buChar char="•"/>
              <a:defRPr sz="1600"/>
            </a:lvl7pPr>
            <a:lvl8pPr marL="2571618" indent="-171441" defTabSz="685765">
              <a:lnSpc>
                <a:spcPct val="90000"/>
              </a:lnSpc>
              <a:spcBef>
                <a:spcPts val="375"/>
              </a:spcBef>
              <a:buFont typeface="Arial" panose="020B0604020202020204" pitchFamily="34" charset="0"/>
              <a:buChar char="•"/>
              <a:defRPr sz="1600"/>
            </a:lvl8pPr>
            <a:lvl9pPr marL="2914501" indent="-171441" defTabSz="685765">
              <a:lnSpc>
                <a:spcPct val="90000"/>
              </a:lnSpc>
              <a:spcBef>
                <a:spcPts val="375"/>
              </a:spcBef>
              <a:buFont typeface="Arial" panose="020B0604020202020204" pitchFamily="34" charset="0"/>
              <a:buChar char="•"/>
              <a:defRPr sz="1600"/>
            </a:lvl9pPr>
          </a:lstStyle>
          <a:p>
            <a:pPr algn="ctr"/>
            <a:r>
              <a:rPr lang="en-GB" sz="2200" b="1" dirty="0"/>
              <a:t>Limitations?</a:t>
            </a:r>
          </a:p>
          <a:p>
            <a:pPr marL="171450" indent="-171450">
              <a:buFont typeface="Arial" panose="020B0604020202020204" pitchFamily="34" charset="0"/>
              <a:buChar char="•"/>
            </a:pPr>
            <a:r>
              <a:rPr lang="en-GB" sz="2200" dirty="0"/>
              <a:t>Rely on clear and specific links to SDG themes</a:t>
            </a:r>
          </a:p>
          <a:p>
            <a:pPr marL="171450" indent="-171450">
              <a:buFont typeface="Arial" panose="020B0604020202020204" pitchFamily="34" charset="0"/>
              <a:buChar char="•"/>
            </a:pPr>
            <a:r>
              <a:rPr lang="en-GB" sz="2200" dirty="0"/>
              <a:t>Do not capture in-class experiences, such as discussions</a:t>
            </a:r>
          </a:p>
          <a:p>
            <a:pPr marL="171450" indent="-171450">
              <a:buFont typeface="Arial" panose="020B0604020202020204" pitchFamily="34" charset="0"/>
              <a:buChar char="•"/>
            </a:pPr>
            <a:r>
              <a:rPr lang="en-GB" sz="2200" dirty="0"/>
              <a:t>Analyses learning materials in isolation </a:t>
            </a:r>
          </a:p>
          <a:p>
            <a:pPr marL="171450" indent="-171450">
              <a:buFont typeface="Arial" panose="020B0604020202020204" pitchFamily="34" charset="0"/>
              <a:buChar char="•"/>
            </a:pPr>
            <a:r>
              <a:rPr lang="en-GB" sz="2200" dirty="0"/>
              <a:t>Does not incorporate UNESCO guidelines</a:t>
            </a:r>
          </a:p>
          <a:p>
            <a:endParaRPr lang="en-GB" sz="2200" b="1" dirty="0"/>
          </a:p>
          <a:p>
            <a:endParaRPr lang="en-GB" sz="2200" dirty="0"/>
          </a:p>
          <a:p>
            <a:endParaRPr lang="en-GB" sz="2200" dirty="0"/>
          </a:p>
          <a:p>
            <a:endParaRPr lang="en-GB" sz="2200" dirty="0"/>
          </a:p>
          <a:p>
            <a:r>
              <a:rPr lang="en-GB" sz="2200" dirty="0"/>
              <a:t> </a:t>
            </a:r>
          </a:p>
        </p:txBody>
      </p:sp>
    </p:spTree>
    <p:extLst>
      <p:ext uri="{BB962C8B-B14F-4D97-AF65-F5344CB8AC3E}">
        <p14:creationId xmlns:p14="http://schemas.microsoft.com/office/powerpoint/2010/main" val="2469866912"/>
      </p:ext>
    </p:extLst>
  </p:cSld>
  <p:clrMapOvr>
    <a:masterClrMapping/>
  </p:clrMapOvr>
  <mc:AlternateContent xmlns:mc="http://schemas.openxmlformats.org/markup-compatibility/2006" xmlns:p14="http://schemas.microsoft.com/office/powerpoint/2010/main">
    <mc:Choice Requires="p14">
      <p:transition spd="slow" p14:dur="2000" advClick="0" advTm="15000">
        <p:fade/>
      </p:transition>
    </mc:Choice>
    <mc:Fallback xmlns="">
      <p:transition spd="slow" advClick="0" advTm="1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 calcmode="lin" valueType="num">
                                      <p:cBhvr additive="base">
                                        <p:cTn id="2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additive="base">
                                        <p:cTn id="3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fade">
                                      <p:cBhvr>
                                        <p:cTn id="37" dur="1000"/>
                                        <p:tgtEl>
                                          <p:spTgt spid="5">
                                            <p:txEl>
                                              <p:pRg st="3" end="3"/>
                                            </p:txEl>
                                          </p:spTgt>
                                        </p:tgtEl>
                                      </p:cBhvr>
                                    </p:animEffect>
                                    <p:anim calcmode="lin" valueType="num">
                                      <p:cBhvr>
                                        <p:cTn id="3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5">
                                            <p:txEl>
                                              <p:pRg st="4" end="4"/>
                                            </p:txEl>
                                          </p:spTgt>
                                        </p:tgtEl>
                                        <p:attrNameLst>
                                          <p:attrName>style.visibility</p:attrName>
                                        </p:attrNameLst>
                                      </p:cBhvr>
                                      <p:to>
                                        <p:strVal val="visible"/>
                                      </p:to>
                                    </p:set>
                                    <p:animEffect transition="in" filter="fade">
                                      <p:cBhvr>
                                        <p:cTn id="44" dur="1000"/>
                                        <p:tgtEl>
                                          <p:spTgt spid="5">
                                            <p:txEl>
                                              <p:pRg st="4" end="4"/>
                                            </p:txEl>
                                          </p:spTgt>
                                        </p:tgtEl>
                                      </p:cBhvr>
                                    </p:animEffect>
                                    <p:anim calcmode="lin" valueType="num">
                                      <p:cBhvr>
                                        <p:cTn id="4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CL PPT Theme">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Arial_ICL_PowerPoint 16_9 template.potx" id="{47D99948-E0D9-4C1F-A39D-165E0F8CBC75}" vid="{75FD84A4-9F47-408B-B36E-6A728559EF7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Arial_Imperial_PowerPoint 16_9 template</Template>
  <TotalTime>4049</TotalTime>
  <Words>3498</Words>
  <Application>Microsoft Office PowerPoint</Application>
  <PresentationFormat>Widescreen</PresentationFormat>
  <Paragraphs>317</Paragraphs>
  <Slides>17</Slides>
  <Notes>16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.HelveticaNeueDeskInterface-Regular</vt:lpstr>
      <vt:lpstr>Aptos</vt:lpstr>
      <vt:lpstr>Aptos Narrow</vt:lpstr>
      <vt:lpstr>Arial</vt:lpstr>
      <vt:lpstr>Calibri</vt:lpstr>
      <vt:lpstr>Courier New</vt:lpstr>
      <vt:lpstr>Inter Medium</vt:lpstr>
      <vt:lpstr>Open Sans</vt:lpstr>
      <vt:lpstr>Proxima Nova</vt:lpstr>
      <vt:lpstr>Symbol</vt:lpstr>
      <vt:lpstr>ICL PPT Theme</vt:lpstr>
      <vt:lpstr>Festival of Learning and Teaching 2025 – Ignite session</vt:lpstr>
      <vt:lpstr>PowerPoint Presentation</vt:lpstr>
      <vt:lpstr>Integrating sustainability in teaching and learning</vt:lpstr>
      <vt:lpstr>How to integrate sustainability in teaching &amp; learning?</vt:lpstr>
      <vt:lpstr>Current mapping efforts using AI</vt:lpstr>
      <vt:lpstr>Current mapping efforts using AI</vt:lpstr>
      <vt:lpstr>Current mapping efforts using AI</vt:lpstr>
      <vt:lpstr>Current mapping efforts using AI</vt:lpstr>
      <vt:lpstr>Current efforts using AI</vt:lpstr>
      <vt:lpstr>PowerPoint Presentation</vt:lpstr>
      <vt:lpstr>PowerPoint Presentation</vt:lpstr>
      <vt:lpstr>Process</vt:lpstr>
      <vt:lpstr>Step 1: Mapping process for a module</vt:lpstr>
      <vt:lpstr>Step 1: Mapping process of a module</vt:lpstr>
      <vt:lpstr>Example: Organisational Behaviour module</vt:lpstr>
      <vt:lpstr>Next steps in process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Djafer, Sheri</dc:creator>
  <cp:lastModifiedBy>Canonico Martin, Esther I</cp:lastModifiedBy>
  <cp:revision>2</cp:revision>
  <dcterms:created xsi:type="dcterms:W3CDTF">2025-02-27T15:54:34Z</dcterms:created>
  <dcterms:modified xsi:type="dcterms:W3CDTF">2025-03-24T07:05:34Z</dcterms:modified>
</cp:coreProperties>
</file>